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A13CC-F916-4F0B-BCE2-2531FFFF0CA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8BCB4-6CBB-435C-9053-E7BE340D82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A13CC-F916-4F0B-BCE2-2531FFFF0CA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8BCB4-6CBB-435C-9053-E7BE340D82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A13CC-F916-4F0B-BCE2-2531FFFF0CA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8BCB4-6CBB-435C-9053-E7BE340D82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A13CC-F916-4F0B-BCE2-2531FFFF0CA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8BCB4-6CBB-435C-9053-E7BE340D82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A13CC-F916-4F0B-BCE2-2531FFFF0CA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8BCB4-6CBB-435C-9053-E7BE340D82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A13CC-F916-4F0B-BCE2-2531FFFF0CA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8BCB4-6CBB-435C-9053-E7BE340D82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A13CC-F916-4F0B-BCE2-2531FFFF0CA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8BCB4-6CBB-435C-9053-E7BE340D82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A13CC-F916-4F0B-BCE2-2531FFFF0CA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8BCB4-6CBB-435C-9053-E7BE340D82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A13CC-F916-4F0B-BCE2-2531FFFF0CA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8BCB4-6CBB-435C-9053-E7BE340D82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A13CC-F916-4F0B-BCE2-2531FFFF0CA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8BCB4-6CBB-435C-9053-E7BE340D82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A13CC-F916-4F0B-BCE2-2531FFFF0CA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8BCB4-6CBB-435C-9053-E7BE340D82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A13CC-F916-4F0B-BCE2-2531FFFF0CAB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8BCB4-6CBB-435C-9053-E7BE340D828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234972" y="958093"/>
            <a:ext cx="1450003" cy="670382"/>
            <a:chOff x="2234972" y="958093"/>
            <a:chExt cx="1450003" cy="670382"/>
          </a:xfrm>
        </p:grpSpPr>
        <p:sp>
          <p:nvSpPr>
            <p:cNvPr id="2" name="Freeform 1"/>
            <p:cNvSpPr/>
            <p:nvPr/>
          </p:nvSpPr>
          <p:spPr>
            <a:xfrm>
              <a:off x="2234972" y="1007716"/>
              <a:ext cx="281339" cy="620759"/>
            </a:xfrm>
            <a:custGeom>
              <a:avLst/>
              <a:gdLst/>
              <a:ahLst/>
              <a:cxnLst/>
              <a:rect l="0" t="0" r="0" b="0"/>
              <a:pathLst>
                <a:path w="281339" h="620759">
                  <a:moveTo>
                    <a:pt x="81297" y="66190"/>
                  </a:moveTo>
                  <a:lnTo>
                    <a:pt x="57578" y="110153"/>
                  </a:lnTo>
                  <a:lnTo>
                    <a:pt x="52042" y="146027"/>
                  </a:lnTo>
                  <a:lnTo>
                    <a:pt x="48926" y="152170"/>
                  </a:lnTo>
                  <a:lnTo>
                    <a:pt x="44508" y="153926"/>
                  </a:lnTo>
                  <a:lnTo>
                    <a:pt x="39224" y="152757"/>
                  </a:lnTo>
                  <a:lnTo>
                    <a:pt x="36870" y="146128"/>
                  </a:lnTo>
                  <a:lnTo>
                    <a:pt x="38647" y="82942"/>
                  </a:lnTo>
                  <a:lnTo>
                    <a:pt x="50203" y="46977"/>
                  </a:lnTo>
                  <a:lnTo>
                    <a:pt x="74034" y="19683"/>
                  </a:lnTo>
                  <a:lnTo>
                    <a:pt x="103322" y="2368"/>
                  </a:lnTo>
                  <a:lnTo>
                    <a:pt x="123841" y="0"/>
                  </a:lnTo>
                  <a:lnTo>
                    <a:pt x="134226" y="1006"/>
                  </a:lnTo>
                  <a:lnTo>
                    <a:pt x="155124" y="11483"/>
                  </a:lnTo>
                  <a:lnTo>
                    <a:pt x="174940" y="29008"/>
                  </a:lnTo>
                  <a:lnTo>
                    <a:pt x="203606" y="75267"/>
                  </a:lnTo>
                  <a:lnTo>
                    <a:pt x="231891" y="129170"/>
                  </a:lnTo>
                  <a:lnTo>
                    <a:pt x="252759" y="187568"/>
                  </a:lnTo>
                  <a:lnTo>
                    <a:pt x="263642" y="245004"/>
                  </a:lnTo>
                  <a:lnTo>
                    <a:pt x="268686" y="297117"/>
                  </a:lnTo>
                  <a:lnTo>
                    <a:pt x="270181" y="358961"/>
                  </a:lnTo>
                  <a:lnTo>
                    <a:pt x="270623" y="412380"/>
                  </a:lnTo>
                  <a:lnTo>
                    <a:pt x="259333" y="475251"/>
                  </a:lnTo>
                  <a:lnTo>
                    <a:pt x="241439" y="530410"/>
                  </a:lnTo>
                  <a:lnTo>
                    <a:pt x="214099" y="579851"/>
                  </a:lnTo>
                  <a:lnTo>
                    <a:pt x="194133" y="599810"/>
                  </a:lnTo>
                  <a:lnTo>
                    <a:pt x="169661" y="612581"/>
                  </a:lnTo>
                  <a:lnTo>
                    <a:pt x="129576" y="620758"/>
                  </a:lnTo>
                  <a:lnTo>
                    <a:pt x="88063" y="612002"/>
                  </a:lnTo>
                  <a:lnTo>
                    <a:pt x="51716" y="589001"/>
                  </a:lnTo>
                  <a:lnTo>
                    <a:pt x="24309" y="559959"/>
                  </a:lnTo>
                  <a:lnTo>
                    <a:pt x="6960" y="523538"/>
                  </a:lnTo>
                  <a:lnTo>
                    <a:pt x="0" y="483111"/>
                  </a:lnTo>
                  <a:lnTo>
                    <a:pt x="4611" y="461668"/>
                  </a:lnTo>
                  <a:lnTo>
                    <a:pt x="9116" y="452675"/>
                  </a:lnTo>
                  <a:lnTo>
                    <a:pt x="26600" y="439562"/>
                  </a:lnTo>
                  <a:lnTo>
                    <a:pt x="37813" y="434428"/>
                  </a:lnTo>
                  <a:lnTo>
                    <a:pt x="65870" y="431843"/>
                  </a:lnTo>
                  <a:lnTo>
                    <a:pt x="95498" y="435763"/>
                  </a:lnTo>
                  <a:lnTo>
                    <a:pt x="131908" y="452294"/>
                  </a:lnTo>
                  <a:lnTo>
                    <a:pt x="189697" y="501773"/>
                  </a:lnTo>
                  <a:lnTo>
                    <a:pt x="249011" y="560335"/>
                  </a:lnTo>
                  <a:lnTo>
                    <a:pt x="281338" y="5926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74238" y="1568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60721" y="958093"/>
              <a:ext cx="288062" cy="639254"/>
            </a:xfrm>
            <a:custGeom>
              <a:avLst/>
              <a:gdLst/>
              <a:ahLst/>
              <a:cxnLst/>
              <a:rect l="0" t="0" r="0" b="0"/>
              <a:pathLst>
                <a:path w="288062" h="639254">
                  <a:moveTo>
                    <a:pt x="166242" y="0"/>
                  </a:moveTo>
                  <a:lnTo>
                    <a:pt x="136934" y="34897"/>
                  </a:lnTo>
                  <a:lnTo>
                    <a:pt x="102909" y="98211"/>
                  </a:lnTo>
                  <a:lnTo>
                    <a:pt x="74963" y="148731"/>
                  </a:lnTo>
                  <a:lnTo>
                    <a:pt x="51349" y="209359"/>
                  </a:lnTo>
                  <a:lnTo>
                    <a:pt x="30983" y="269212"/>
                  </a:lnTo>
                  <a:lnTo>
                    <a:pt x="16851" y="328161"/>
                  </a:lnTo>
                  <a:lnTo>
                    <a:pt x="5255" y="390081"/>
                  </a:lnTo>
                  <a:lnTo>
                    <a:pt x="0" y="441703"/>
                  </a:lnTo>
                  <a:lnTo>
                    <a:pt x="4031" y="492223"/>
                  </a:lnTo>
                  <a:lnTo>
                    <a:pt x="18224" y="544237"/>
                  </a:lnTo>
                  <a:lnTo>
                    <a:pt x="37247" y="585515"/>
                  </a:lnTo>
                  <a:lnTo>
                    <a:pt x="63291" y="614383"/>
                  </a:lnTo>
                  <a:lnTo>
                    <a:pt x="98823" y="632165"/>
                  </a:lnTo>
                  <a:lnTo>
                    <a:pt x="138987" y="639253"/>
                  </a:lnTo>
                  <a:lnTo>
                    <a:pt x="180524" y="630175"/>
                  </a:lnTo>
                  <a:lnTo>
                    <a:pt x="222466" y="612668"/>
                  </a:lnTo>
                  <a:lnTo>
                    <a:pt x="244263" y="593221"/>
                  </a:lnTo>
                  <a:lnTo>
                    <a:pt x="277320" y="542609"/>
                  </a:lnTo>
                  <a:lnTo>
                    <a:pt x="288061" y="501454"/>
                  </a:lnTo>
                  <a:lnTo>
                    <a:pt x="285655" y="459624"/>
                  </a:lnTo>
                  <a:lnTo>
                    <a:pt x="277417" y="437854"/>
                  </a:lnTo>
                  <a:lnTo>
                    <a:pt x="271944" y="428773"/>
                  </a:lnTo>
                  <a:lnTo>
                    <a:pt x="241885" y="404814"/>
                  </a:lnTo>
                  <a:lnTo>
                    <a:pt x="213509" y="399456"/>
                  </a:lnTo>
                  <a:lnTo>
                    <a:pt x="161530" y="403017"/>
                  </a:lnTo>
                  <a:lnTo>
                    <a:pt x="107914" y="414600"/>
                  </a:lnTo>
                  <a:lnTo>
                    <a:pt x="68632" y="432850"/>
                  </a:lnTo>
                  <a:lnTo>
                    <a:pt x="18843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37575" y="1263419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83971" y="27511"/>
                  </a:lnTo>
                  <a:lnTo>
                    <a:pt x="23374" y="4791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962152" y="972125"/>
            <a:ext cx="1938162" cy="1059876"/>
            <a:chOff x="3962152" y="972125"/>
            <a:chExt cx="1938162" cy="1059876"/>
          </a:xfrm>
        </p:grpSpPr>
        <p:sp>
          <p:nvSpPr>
            <p:cNvPr id="7" name="Freeform 6"/>
            <p:cNvSpPr/>
            <p:nvPr/>
          </p:nvSpPr>
          <p:spPr>
            <a:xfrm>
              <a:off x="3962152" y="972125"/>
              <a:ext cx="415115" cy="554508"/>
            </a:xfrm>
            <a:custGeom>
              <a:avLst/>
              <a:gdLst/>
              <a:ahLst/>
              <a:cxnLst/>
              <a:rect l="0" t="0" r="0" b="0"/>
              <a:pathLst>
                <a:path w="415115" h="554508">
                  <a:moveTo>
                    <a:pt x="70262" y="554507"/>
                  </a:moveTo>
                  <a:lnTo>
                    <a:pt x="63027" y="526951"/>
                  </a:lnTo>
                  <a:lnTo>
                    <a:pt x="60385" y="470728"/>
                  </a:lnTo>
                  <a:lnTo>
                    <a:pt x="54273" y="419805"/>
                  </a:lnTo>
                  <a:lnTo>
                    <a:pt x="45118" y="369926"/>
                  </a:lnTo>
                  <a:lnTo>
                    <a:pt x="34996" y="321871"/>
                  </a:lnTo>
                  <a:lnTo>
                    <a:pt x="24588" y="266819"/>
                  </a:lnTo>
                  <a:lnTo>
                    <a:pt x="14095" y="206053"/>
                  </a:lnTo>
                  <a:lnTo>
                    <a:pt x="9166" y="154774"/>
                  </a:lnTo>
                  <a:lnTo>
                    <a:pt x="266" y="95525"/>
                  </a:lnTo>
                  <a:lnTo>
                    <a:pt x="0" y="54044"/>
                  </a:lnTo>
                  <a:lnTo>
                    <a:pt x="8229" y="30262"/>
                  </a:lnTo>
                  <a:lnTo>
                    <a:pt x="22805" y="14233"/>
                  </a:lnTo>
                  <a:lnTo>
                    <a:pt x="31605" y="8321"/>
                  </a:lnTo>
                  <a:lnTo>
                    <a:pt x="71936" y="0"/>
                  </a:lnTo>
                  <a:lnTo>
                    <a:pt x="123495" y="5594"/>
                  </a:lnTo>
                  <a:lnTo>
                    <a:pt x="169613" y="16999"/>
                  </a:lnTo>
                  <a:lnTo>
                    <a:pt x="230830" y="51109"/>
                  </a:lnTo>
                  <a:lnTo>
                    <a:pt x="293312" y="91642"/>
                  </a:lnTo>
                  <a:lnTo>
                    <a:pt x="350283" y="149160"/>
                  </a:lnTo>
                  <a:lnTo>
                    <a:pt x="365511" y="167292"/>
                  </a:lnTo>
                  <a:lnTo>
                    <a:pt x="394351" y="229081"/>
                  </a:lnTo>
                  <a:lnTo>
                    <a:pt x="408964" y="278580"/>
                  </a:lnTo>
                  <a:lnTo>
                    <a:pt x="415114" y="330291"/>
                  </a:lnTo>
                  <a:lnTo>
                    <a:pt x="411346" y="377068"/>
                  </a:lnTo>
                  <a:lnTo>
                    <a:pt x="391187" y="432456"/>
                  </a:lnTo>
                  <a:lnTo>
                    <a:pt x="343889" y="490765"/>
                  </a:lnTo>
                  <a:lnTo>
                    <a:pt x="316673" y="512224"/>
                  </a:lnTo>
                  <a:lnTo>
                    <a:pt x="259166" y="539060"/>
                  </a:lnTo>
                  <a:lnTo>
                    <a:pt x="203199" y="551109"/>
                  </a:lnTo>
                  <a:lnTo>
                    <a:pt x="153325" y="550380"/>
                  </a:lnTo>
                  <a:lnTo>
                    <a:pt x="91319" y="5439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16725" y="1347647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49263"/>
                  </a:lnTo>
                  <a:lnTo>
                    <a:pt x="0" y="98175"/>
                  </a:lnTo>
                  <a:lnTo>
                    <a:pt x="0" y="157216"/>
                  </a:lnTo>
                  <a:lnTo>
                    <a:pt x="0" y="19671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16725" y="122130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00953" y="1305533"/>
              <a:ext cx="200042" cy="277900"/>
            </a:xfrm>
            <a:custGeom>
              <a:avLst/>
              <a:gdLst/>
              <a:ahLst/>
              <a:cxnLst/>
              <a:rect l="0" t="0" r="0" b="0"/>
              <a:pathLst>
                <a:path w="200042" h="277900">
                  <a:moveTo>
                    <a:pt x="0" y="21057"/>
                  </a:moveTo>
                  <a:lnTo>
                    <a:pt x="11179" y="32236"/>
                  </a:lnTo>
                  <a:lnTo>
                    <a:pt x="27511" y="82190"/>
                  </a:lnTo>
                  <a:lnTo>
                    <a:pt x="39607" y="131328"/>
                  </a:lnTo>
                  <a:lnTo>
                    <a:pt x="57489" y="181762"/>
                  </a:lnTo>
                  <a:lnTo>
                    <a:pt x="84492" y="238198"/>
                  </a:lnTo>
                  <a:lnTo>
                    <a:pt x="112356" y="277899"/>
                  </a:lnTo>
                  <a:lnTo>
                    <a:pt x="118188" y="277683"/>
                  </a:lnTo>
                  <a:lnTo>
                    <a:pt x="123246" y="271689"/>
                  </a:lnTo>
                  <a:lnTo>
                    <a:pt x="130815" y="249433"/>
                  </a:lnTo>
                  <a:lnTo>
                    <a:pt x="141914" y="187484"/>
                  </a:lnTo>
                  <a:lnTo>
                    <a:pt x="160353" y="124512"/>
                  </a:lnTo>
                  <a:lnTo>
                    <a:pt x="178842" y="61197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64165" y="1284476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10529" y="0"/>
                  </a:moveTo>
                  <a:lnTo>
                    <a:pt x="3293" y="28726"/>
                  </a:lnTo>
                  <a:lnTo>
                    <a:pt x="976" y="77922"/>
                  </a:lnTo>
                  <a:lnTo>
                    <a:pt x="290" y="128893"/>
                  </a:lnTo>
                  <a:lnTo>
                    <a:pt x="57" y="188630"/>
                  </a:lnTo>
                  <a:lnTo>
                    <a:pt x="12" y="245491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74694" y="116866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82281" y="1099155"/>
              <a:ext cx="197123" cy="478207"/>
            </a:xfrm>
            <a:custGeom>
              <a:avLst/>
              <a:gdLst/>
              <a:ahLst/>
              <a:cxnLst/>
              <a:rect l="0" t="0" r="0" b="0"/>
              <a:pathLst>
                <a:path w="197123" h="478207">
                  <a:moveTo>
                    <a:pt x="134569" y="290606"/>
                  </a:moveTo>
                  <a:lnTo>
                    <a:pt x="140158" y="273839"/>
                  </a:lnTo>
                  <a:lnTo>
                    <a:pt x="139782" y="256248"/>
                  </a:lnTo>
                  <a:lnTo>
                    <a:pt x="130009" y="216359"/>
                  </a:lnTo>
                  <a:lnTo>
                    <a:pt x="124510" y="210692"/>
                  </a:lnTo>
                  <a:lnTo>
                    <a:pt x="117334" y="208084"/>
                  </a:lnTo>
                  <a:lnTo>
                    <a:pt x="109041" y="207516"/>
                  </a:lnTo>
                  <a:lnTo>
                    <a:pt x="93587" y="213123"/>
                  </a:lnTo>
                  <a:lnTo>
                    <a:pt x="50273" y="244701"/>
                  </a:lnTo>
                  <a:lnTo>
                    <a:pt x="27964" y="279604"/>
                  </a:lnTo>
                  <a:lnTo>
                    <a:pt x="9352" y="333320"/>
                  </a:lnTo>
                  <a:lnTo>
                    <a:pt x="0" y="388991"/>
                  </a:lnTo>
                  <a:lnTo>
                    <a:pt x="6558" y="443878"/>
                  </a:lnTo>
                  <a:lnTo>
                    <a:pt x="12554" y="467521"/>
                  </a:lnTo>
                  <a:lnTo>
                    <a:pt x="19300" y="474060"/>
                  </a:lnTo>
                  <a:lnTo>
                    <a:pt x="28477" y="477250"/>
                  </a:lnTo>
                  <a:lnTo>
                    <a:pt x="39274" y="478206"/>
                  </a:lnTo>
                  <a:lnTo>
                    <a:pt x="57510" y="473030"/>
                  </a:lnTo>
                  <a:lnTo>
                    <a:pt x="74584" y="460591"/>
                  </a:lnTo>
                  <a:lnTo>
                    <a:pt x="101588" y="428450"/>
                  </a:lnTo>
                  <a:lnTo>
                    <a:pt x="125497" y="376196"/>
                  </a:lnTo>
                  <a:lnTo>
                    <a:pt x="146815" y="316092"/>
                  </a:lnTo>
                  <a:lnTo>
                    <a:pt x="162291" y="265745"/>
                  </a:lnTo>
                  <a:lnTo>
                    <a:pt x="173068" y="209280"/>
                  </a:lnTo>
                  <a:lnTo>
                    <a:pt x="183671" y="163564"/>
                  </a:lnTo>
                  <a:lnTo>
                    <a:pt x="193051" y="102576"/>
                  </a:lnTo>
                  <a:lnTo>
                    <a:pt x="196350" y="46420"/>
                  </a:lnTo>
                  <a:lnTo>
                    <a:pt x="197122" y="10504"/>
                  </a:lnTo>
                  <a:lnTo>
                    <a:pt x="194988" y="2096"/>
                  </a:lnTo>
                  <a:lnTo>
                    <a:pt x="191226" y="0"/>
                  </a:lnTo>
                  <a:lnTo>
                    <a:pt x="186378" y="2112"/>
                  </a:lnTo>
                  <a:lnTo>
                    <a:pt x="177872" y="16937"/>
                  </a:lnTo>
                  <a:lnTo>
                    <a:pt x="171362" y="40294"/>
                  </a:lnTo>
                  <a:lnTo>
                    <a:pt x="166527" y="87498"/>
                  </a:lnTo>
                  <a:lnTo>
                    <a:pt x="159376" y="145418"/>
                  </a:lnTo>
                  <a:lnTo>
                    <a:pt x="156737" y="205863"/>
                  </a:lnTo>
                  <a:lnTo>
                    <a:pt x="155954" y="262508"/>
                  </a:lnTo>
                  <a:lnTo>
                    <a:pt x="156893" y="320885"/>
                  </a:lnTo>
                  <a:lnTo>
                    <a:pt x="163978" y="380599"/>
                  </a:lnTo>
                  <a:lnTo>
                    <a:pt x="166154" y="416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64248" y="1379233"/>
              <a:ext cx="21059" cy="200042"/>
            </a:xfrm>
            <a:custGeom>
              <a:avLst/>
              <a:gdLst/>
              <a:ahLst/>
              <a:cxnLst/>
              <a:rect l="0" t="0" r="0" b="0"/>
              <a:pathLst>
                <a:path w="21059" h="200042">
                  <a:moveTo>
                    <a:pt x="21058" y="0"/>
                  </a:moveTo>
                  <a:lnTo>
                    <a:pt x="6403" y="55141"/>
                  </a:lnTo>
                  <a:lnTo>
                    <a:pt x="1265" y="112104"/>
                  </a:lnTo>
                  <a:lnTo>
                    <a:pt x="250" y="165297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27419" y="1242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11647" y="1320899"/>
              <a:ext cx="176357" cy="237319"/>
            </a:xfrm>
            <a:custGeom>
              <a:avLst/>
              <a:gdLst/>
              <a:ahLst/>
              <a:cxnLst/>
              <a:rect l="0" t="0" r="0" b="0"/>
              <a:pathLst>
                <a:path w="176357" h="237319">
                  <a:moveTo>
                    <a:pt x="0" y="110976"/>
                  </a:moveTo>
                  <a:lnTo>
                    <a:pt x="3120" y="168240"/>
                  </a:lnTo>
                  <a:lnTo>
                    <a:pt x="9065" y="229132"/>
                  </a:lnTo>
                  <a:lnTo>
                    <a:pt x="8384" y="234201"/>
                  </a:lnTo>
                  <a:lnTo>
                    <a:pt x="6759" y="232900"/>
                  </a:lnTo>
                  <a:lnTo>
                    <a:pt x="3004" y="218977"/>
                  </a:lnTo>
                  <a:lnTo>
                    <a:pt x="594" y="168791"/>
                  </a:lnTo>
                  <a:lnTo>
                    <a:pt x="118" y="108488"/>
                  </a:lnTo>
                  <a:lnTo>
                    <a:pt x="11468" y="48864"/>
                  </a:lnTo>
                  <a:lnTo>
                    <a:pt x="19135" y="28389"/>
                  </a:lnTo>
                  <a:lnTo>
                    <a:pt x="30342" y="11490"/>
                  </a:lnTo>
                  <a:lnTo>
                    <a:pt x="38945" y="6047"/>
                  </a:lnTo>
                  <a:lnTo>
                    <a:pt x="60983" y="0"/>
                  </a:lnTo>
                  <a:lnTo>
                    <a:pt x="83256" y="3552"/>
                  </a:lnTo>
                  <a:lnTo>
                    <a:pt x="104853" y="14099"/>
                  </a:lnTo>
                  <a:lnTo>
                    <a:pt x="126150" y="30485"/>
                  </a:lnTo>
                  <a:lnTo>
                    <a:pt x="141075" y="52586"/>
                  </a:lnTo>
                  <a:lnTo>
                    <a:pt x="160188" y="104901"/>
                  </a:lnTo>
                  <a:lnTo>
                    <a:pt x="174059" y="154230"/>
                  </a:lnTo>
                  <a:lnTo>
                    <a:pt x="176356" y="197622"/>
                  </a:lnTo>
                  <a:lnTo>
                    <a:pt x="168456" y="237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53803" y="1345203"/>
              <a:ext cx="246511" cy="686798"/>
            </a:xfrm>
            <a:custGeom>
              <a:avLst/>
              <a:gdLst/>
              <a:ahLst/>
              <a:cxnLst/>
              <a:rect l="0" t="0" r="0" b="0"/>
              <a:pathLst>
                <a:path w="246511" h="686798">
                  <a:moveTo>
                    <a:pt x="147399" y="181429"/>
                  </a:moveTo>
                  <a:lnTo>
                    <a:pt x="171446" y="163448"/>
                  </a:lnTo>
                  <a:lnTo>
                    <a:pt x="191699" y="137107"/>
                  </a:lnTo>
                  <a:lnTo>
                    <a:pt x="213443" y="86381"/>
                  </a:lnTo>
                  <a:lnTo>
                    <a:pt x="214576" y="65486"/>
                  </a:lnTo>
                  <a:lnTo>
                    <a:pt x="210011" y="44501"/>
                  </a:lnTo>
                  <a:lnTo>
                    <a:pt x="200183" y="23476"/>
                  </a:lnTo>
                  <a:lnTo>
                    <a:pt x="184896" y="8672"/>
                  </a:lnTo>
                  <a:lnTo>
                    <a:pt x="175907" y="3087"/>
                  </a:lnTo>
                  <a:lnTo>
                    <a:pt x="156560" y="0"/>
                  </a:lnTo>
                  <a:lnTo>
                    <a:pt x="115543" y="7551"/>
                  </a:lnTo>
                  <a:lnTo>
                    <a:pt x="97756" y="19922"/>
                  </a:lnTo>
                  <a:lnTo>
                    <a:pt x="82051" y="39458"/>
                  </a:lnTo>
                  <a:lnTo>
                    <a:pt x="56025" y="96540"/>
                  </a:lnTo>
                  <a:lnTo>
                    <a:pt x="39273" y="158811"/>
                  </a:lnTo>
                  <a:lnTo>
                    <a:pt x="39452" y="204493"/>
                  </a:lnTo>
                  <a:lnTo>
                    <a:pt x="52504" y="242075"/>
                  </a:lnTo>
                  <a:lnTo>
                    <a:pt x="67789" y="258295"/>
                  </a:lnTo>
                  <a:lnTo>
                    <a:pt x="76778" y="264259"/>
                  </a:lnTo>
                  <a:lnTo>
                    <a:pt x="96125" y="267765"/>
                  </a:lnTo>
                  <a:lnTo>
                    <a:pt x="137140" y="260484"/>
                  </a:lnTo>
                  <a:lnTo>
                    <a:pt x="162947" y="245537"/>
                  </a:lnTo>
                  <a:lnTo>
                    <a:pt x="174976" y="229808"/>
                  </a:lnTo>
                  <a:lnTo>
                    <a:pt x="197820" y="196704"/>
                  </a:lnTo>
                  <a:lnTo>
                    <a:pt x="217970" y="174776"/>
                  </a:lnTo>
                  <a:lnTo>
                    <a:pt x="221353" y="173484"/>
                  </a:lnTo>
                  <a:lnTo>
                    <a:pt x="222438" y="176132"/>
                  </a:lnTo>
                  <a:lnTo>
                    <a:pt x="212883" y="231166"/>
                  </a:lnTo>
                  <a:lnTo>
                    <a:pt x="214374" y="272205"/>
                  </a:lnTo>
                  <a:lnTo>
                    <a:pt x="221383" y="335539"/>
                  </a:lnTo>
                  <a:lnTo>
                    <a:pt x="232376" y="390075"/>
                  </a:lnTo>
                  <a:lnTo>
                    <a:pt x="242378" y="447191"/>
                  </a:lnTo>
                  <a:lnTo>
                    <a:pt x="246510" y="505448"/>
                  </a:lnTo>
                  <a:lnTo>
                    <a:pt x="237426" y="566357"/>
                  </a:lnTo>
                  <a:lnTo>
                    <a:pt x="222167" y="606787"/>
                  </a:lnTo>
                  <a:lnTo>
                    <a:pt x="203246" y="628230"/>
                  </a:lnTo>
                  <a:lnTo>
                    <a:pt x="179239" y="644389"/>
                  </a:lnTo>
                  <a:lnTo>
                    <a:pt x="117464" y="668286"/>
                  </a:lnTo>
                  <a:lnTo>
                    <a:pt x="67950" y="679492"/>
                  </a:lnTo>
                  <a:lnTo>
                    <a:pt x="38389" y="683550"/>
                  </a:lnTo>
                  <a:lnTo>
                    <a:pt x="0" y="686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185429" y="2221513"/>
            <a:ext cx="2322658" cy="758052"/>
            <a:chOff x="3185429" y="2221513"/>
            <a:chExt cx="2322658" cy="758052"/>
          </a:xfrm>
        </p:grpSpPr>
        <p:sp>
          <p:nvSpPr>
            <p:cNvPr id="19" name="Freeform 18"/>
            <p:cNvSpPr/>
            <p:nvPr/>
          </p:nvSpPr>
          <p:spPr>
            <a:xfrm>
              <a:off x="3185429" y="2403814"/>
              <a:ext cx="389839" cy="396767"/>
            </a:xfrm>
            <a:custGeom>
              <a:avLst/>
              <a:gdLst/>
              <a:ahLst/>
              <a:cxnLst/>
              <a:rect l="0" t="0" r="0" b="0"/>
              <a:pathLst>
                <a:path w="389839" h="396767">
                  <a:moveTo>
                    <a:pt x="78405" y="396766"/>
                  </a:moveTo>
                  <a:lnTo>
                    <a:pt x="63751" y="338149"/>
                  </a:lnTo>
                  <a:lnTo>
                    <a:pt x="50207" y="282805"/>
                  </a:lnTo>
                  <a:lnTo>
                    <a:pt x="39386" y="219880"/>
                  </a:lnTo>
                  <a:lnTo>
                    <a:pt x="31313" y="162044"/>
                  </a:lnTo>
                  <a:lnTo>
                    <a:pt x="15040" y="102947"/>
                  </a:lnTo>
                  <a:lnTo>
                    <a:pt x="0" y="49455"/>
                  </a:lnTo>
                  <a:lnTo>
                    <a:pt x="1835" y="28326"/>
                  </a:lnTo>
                  <a:lnTo>
                    <a:pt x="6301" y="20118"/>
                  </a:lnTo>
                  <a:lnTo>
                    <a:pt x="20622" y="7878"/>
                  </a:lnTo>
                  <a:lnTo>
                    <a:pt x="41805" y="1659"/>
                  </a:lnTo>
                  <a:lnTo>
                    <a:pt x="54005" y="0"/>
                  </a:lnTo>
                  <a:lnTo>
                    <a:pt x="108377" y="12979"/>
                  </a:lnTo>
                  <a:lnTo>
                    <a:pt x="164870" y="31141"/>
                  </a:lnTo>
                  <a:lnTo>
                    <a:pt x="222805" y="62572"/>
                  </a:lnTo>
                  <a:lnTo>
                    <a:pt x="264206" y="83181"/>
                  </a:lnTo>
                  <a:lnTo>
                    <a:pt x="315945" y="126344"/>
                  </a:lnTo>
                  <a:lnTo>
                    <a:pt x="338396" y="146727"/>
                  </a:lnTo>
                  <a:lnTo>
                    <a:pt x="371874" y="197940"/>
                  </a:lnTo>
                  <a:lnTo>
                    <a:pt x="384310" y="225341"/>
                  </a:lnTo>
                  <a:lnTo>
                    <a:pt x="389838" y="253117"/>
                  </a:lnTo>
                  <a:lnTo>
                    <a:pt x="386055" y="277940"/>
                  </a:lnTo>
                  <a:lnTo>
                    <a:pt x="381771" y="289472"/>
                  </a:lnTo>
                  <a:lnTo>
                    <a:pt x="367652" y="305406"/>
                  </a:lnTo>
                  <a:lnTo>
                    <a:pt x="336853" y="320953"/>
                  </a:lnTo>
                  <a:lnTo>
                    <a:pt x="278935" y="336687"/>
                  </a:lnTo>
                  <a:lnTo>
                    <a:pt x="219575" y="351060"/>
                  </a:lnTo>
                  <a:lnTo>
                    <a:pt x="162789" y="362045"/>
                  </a:lnTo>
                  <a:lnTo>
                    <a:pt x="99462" y="3651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95502" y="2534244"/>
              <a:ext cx="191695" cy="245280"/>
            </a:xfrm>
            <a:custGeom>
              <a:avLst/>
              <a:gdLst/>
              <a:ahLst/>
              <a:cxnLst/>
              <a:rect l="0" t="0" r="0" b="0"/>
              <a:pathLst>
                <a:path w="191695" h="245280">
                  <a:moveTo>
                    <a:pt x="0" y="118937"/>
                  </a:moveTo>
                  <a:lnTo>
                    <a:pt x="37478" y="127270"/>
                  </a:lnTo>
                  <a:lnTo>
                    <a:pt x="75446" y="125695"/>
                  </a:lnTo>
                  <a:lnTo>
                    <a:pt x="130197" y="114683"/>
                  </a:lnTo>
                  <a:lnTo>
                    <a:pt x="166479" y="99089"/>
                  </a:lnTo>
                  <a:lnTo>
                    <a:pt x="182395" y="83210"/>
                  </a:lnTo>
                  <a:lnTo>
                    <a:pt x="188277" y="74062"/>
                  </a:lnTo>
                  <a:lnTo>
                    <a:pt x="191694" y="54539"/>
                  </a:lnTo>
                  <a:lnTo>
                    <a:pt x="190967" y="44419"/>
                  </a:lnTo>
                  <a:lnTo>
                    <a:pt x="183920" y="26936"/>
                  </a:lnTo>
                  <a:lnTo>
                    <a:pt x="178765" y="18999"/>
                  </a:lnTo>
                  <a:lnTo>
                    <a:pt x="163679" y="7060"/>
                  </a:lnTo>
                  <a:lnTo>
                    <a:pt x="154743" y="2238"/>
                  </a:lnTo>
                  <a:lnTo>
                    <a:pt x="135456" y="0"/>
                  </a:lnTo>
                  <a:lnTo>
                    <a:pt x="94477" y="8096"/>
                  </a:lnTo>
                  <a:lnTo>
                    <a:pt x="63089" y="23184"/>
                  </a:lnTo>
                  <a:lnTo>
                    <a:pt x="48317" y="38945"/>
                  </a:lnTo>
                  <a:lnTo>
                    <a:pt x="13268" y="98252"/>
                  </a:lnTo>
                  <a:lnTo>
                    <a:pt x="5897" y="121442"/>
                  </a:lnTo>
                  <a:lnTo>
                    <a:pt x="2621" y="151246"/>
                  </a:lnTo>
                  <a:lnTo>
                    <a:pt x="7404" y="177750"/>
                  </a:lnTo>
                  <a:lnTo>
                    <a:pt x="23251" y="209283"/>
                  </a:lnTo>
                  <a:lnTo>
                    <a:pt x="37240" y="224601"/>
                  </a:lnTo>
                  <a:lnTo>
                    <a:pt x="63677" y="238632"/>
                  </a:lnTo>
                  <a:lnTo>
                    <a:pt x="94757" y="2452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72145" y="2534349"/>
              <a:ext cx="133970" cy="234646"/>
            </a:xfrm>
            <a:custGeom>
              <a:avLst/>
              <a:gdLst/>
              <a:ahLst/>
              <a:cxnLst/>
              <a:rect l="0" t="0" r="0" b="0"/>
              <a:pathLst>
                <a:path w="133970" h="234646">
                  <a:moveTo>
                    <a:pt x="133969" y="13547"/>
                  </a:moveTo>
                  <a:lnTo>
                    <a:pt x="117201" y="2369"/>
                  </a:lnTo>
                  <a:lnTo>
                    <a:pt x="96491" y="0"/>
                  </a:lnTo>
                  <a:lnTo>
                    <a:pt x="72858" y="4017"/>
                  </a:lnTo>
                  <a:lnTo>
                    <a:pt x="40992" y="19432"/>
                  </a:lnTo>
                  <a:lnTo>
                    <a:pt x="24016" y="32150"/>
                  </a:lnTo>
                  <a:lnTo>
                    <a:pt x="6893" y="58053"/>
                  </a:lnTo>
                  <a:lnTo>
                    <a:pt x="0" y="99134"/>
                  </a:lnTo>
                  <a:lnTo>
                    <a:pt x="3547" y="148350"/>
                  </a:lnTo>
                  <a:lnTo>
                    <a:pt x="12053" y="173285"/>
                  </a:lnTo>
                  <a:lnTo>
                    <a:pt x="24802" y="192166"/>
                  </a:lnTo>
                  <a:lnTo>
                    <a:pt x="42166" y="208357"/>
                  </a:lnTo>
                  <a:lnTo>
                    <a:pt x="82851" y="225037"/>
                  </a:lnTo>
                  <a:lnTo>
                    <a:pt x="133969" y="2346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32455" y="2579481"/>
              <a:ext cx="21059" cy="178986"/>
            </a:xfrm>
            <a:custGeom>
              <a:avLst/>
              <a:gdLst/>
              <a:ahLst/>
              <a:cxnLst/>
              <a:rect l="0" t="0" r="0" b="0"/>
              <a:pathLst>
                <a:path w="21059" h="178986">
                  <a:moveTo>
                    <a:pt x="0" y="0"/>
                  </a:moveTo>
                  <a:lnTo>
                    <a:pt x="9066" y="58617"/>
                  </a:lnTo>
                  <a:lnTo>
                    <a:pt x="17476" y="112791"/>
                  </a:lnTo>
                  <a:lnTo>
                    <a:pt x="20350" y="159194"/>
                  </a:lnTo>
                  <a:lnTo>
                    <a:pt x="21058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11399" y="2432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40168" y="2521161"/>
              <a:ext cx="334486" cy="226777"/>
            </a:xfrm>
            <a:custGeom>
              <a:avLst/>
              <a:gdLst/>
              <a:ahLst/>
              <a:cxnLst/>
              <a:rect l="0" t="0" r="0" b="0"/>
              <a:pathLst>
                <a:path w="334486" h="226777">
                  <a:moveTo>
                    <a:pt x="8101" y="89906"/>
                  </a:moveTo>
                  <a:lnTo>
                    <a:pt x="15337" y="117462"/>
                  </a:lnTo>
                  <a:lnTo>
                    <a:pt x="17979" y="173685"/>
                  </a:lnTo>
                  <a:lnTo>
                    <a:pt x="18196" y="187872"/>
                  </a:lnTo>
                  <a:lnTo>
                    <a:pt x="17171" y="192652"/>
                  </a:lnTo>
                  <a:lnTo>
                    <a:pt x="15317" y="191158"/>
                  </a:lnTo>
                  <a:lnTo>
                    <a:pt x="3937" y="155140"/>
                  </a:lnTo>
                  <a:lnTo>
                    <a:pt x="0" y="102965"/>
                  </a:lnTo>
                  <a:lnTo>
                    <a:pt x="9273" y="50718"/>
                  </a:lnTo>
                  <a:lnTo>
                    <a:pt x="12392" y="39214"/>
                  </a:lnTo>
                  <a:lnTo>
                    <a:pt x="19151" y="32715"/>
                  </a:lnTo>
                  <a:lnTo>
                    <a:pt x="28335" y="29552"/>
                  </a:lnTo>
                  <a:lnTo>
                    <a:pt x="39138" y="28613"/>
                  </a:lnTo>
                  <a:lnTo>
                    <a:pt x="57381" y="33809"/>
                  </a:lnTo>
                  <a:lnTo>
                    <a:pt x="73287" y="45087"/>
                  </a:lnTo>
                  <a:lnTo>
                    <a:pt x="115594" y="93886"/>
                  </a:lnTo>
                  <a:lnTo>
                    <a:pt x="125286" y="112732"/>
                  </a:lnTo>
                  <a:lnTo>
                    <a:pt x="128339" y="114482"/>
                  </a:lnTo>
                  <a:lnTo>
                    <a:pt x="130373" y="110969"/>
                  </a:lnTo>
                  <a:lnTo>
                    <a:pt x="140325" y="49063"/>
                  </a:lnTo>
                  <a:lnTo>
                    <a:pt x="152265" y="28470"/>
                  </a:lnTo>
                  <a:lnTo>
                    <a:pt x="169270" y="11518"/>
                  </a:lnTo>
                  <a:lnTo>
                    <a:pt x="191646" y="2425"/>
                  </a:lnTo>
                  <a:lnTo>
                    <a:pt x="204163" y="0"/>
                  </a:lnTo>
                  <a:lnTo>
                    <a:pt x="227431" y="3544"/>
                  </a:lnTo>
                  <a:lnTo>
                    <a:pt x="270964" y="24884"/>
                  </a:lnTo>
                  <a:lnTo>
                    <a:pt x="285976" y="41120"/>
                  </a:lnTo>
                  <a:lnTo>
                    <a:pt x="315142" y="98819"/>
                  </a:lnTo>
                  <a:lnTo>
                    <a:pt x="328385" y="161775"/>
                  </a:lnTo>
                  <a:lnTo>
                    <a:pt x="333681" y="214982"/>
                  </a:lnTo>
                  <a:lnTo>
                    <a:pt x="334485" y="2267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02924" y="2489524"/>
              <a:ext cx="229698" cy="258414"/>
            </a:xfrm>
            <a:custGeom>
              <a:avLst/>
              <a:gdLst/>
              <a:ahLst/>
              <a:cxnLst/>
              <a:rect l="0" t="0" r="0" b="0"/>
              <a:pathLst>
                <a:path w="229698" h="258414">
                  <a:moveTo>
                    <a:pt x="124412" y="153129"/>
                  </a:moveTo>
                  <a:lnTo>
                    <a:pt x="139066" y="103577"/>
                  </a:lnTo>
                  <a:lnTo>
                    <a:pt x="137983" y="69816"/>
                  </a:lnTo>
                  <a:lnTo>
                    <a:pt x="130253" y="37586"/>
                  </a:lnTo>
                  <a:lnTo>
                    <a:pt x="114964" y="11399"/>
                  </a:lnTo>
                  <a:lnTo>
                    <a:pt x="106415" y="6000"/>
                  </a:lnTo>
                  <a:lnTo>
                    <a:pt x="84438" y="0"/>
                  </a:lnTo>
                  <a:lnTo>
                    <a:pt x="62192" y="3573"/>
                  </a:lnTo>
                  <a:lnTo>
                    <a:pt x="51347" y="7801"/>
                  </a:lnTo>
                  <a:lnTo>
                    <a:pt x="33057" y="24978"/>
                  </a:lnTo>
                  <a:lnTo>
                    <a:pt x="7841" y="68543"/>
                  </a:lnTo>
                  <a:lnTo>
                    <a:pt x="0" y="119349"/>
                  </a:lnTo>
                  <a:lnTo>
                    <a:pt x="1571" y="171326"/>
                  </a:lnTo>
                  <a:lnTo>
                    <a:pt x="7815" y="192802"/>
                  </a:lnTo>
                  <a:lnTo>
                    <a:pt x="18389" y="210145"/>
                  </a:lnTo>
                  <a:lnTo>
                    <a:pt x="26824" y="214536"/>
                  </a:lnTo>
                  <a:lnTo>
                    <a:pt x="48674" y="216296"/>
                  </a:lnTo>
                  <a:lnTo>
                    <a:pt x="81694" y="205120"/>
                  </a:lnTo>
                  <a:lnTo>
                    <a:pt x="96848" y="190274"/>
                  </a:lnTo>
                  <a:lnTo>
                    <a:pt x="123841" y="131635"/>
                  </a:lnTo>
                  <a:lnTo>
                    <a:pt x="127541" y="121252"/>
                  </a:lnTo>
                  <a:lnTo>
                    <a:pt x="130008" y="119009"/>
                  </a:lnTo>
                  <a:lnTo>
                    <a:pt x="131652" y="122194"/>
                  </a:lnTo>
                  <a:lnTo>
                    <a:pt x="146105" y="183500"/>
                  </a:lnTo>
                  <a:lnTo>
                    <a:pt x="153941" y="204062"/>
                  </a:lnTo>
                  <a:lnTo>
                    <a:pt x="184727" y="243688"/>
                  </a:lnTo>
                  <a:lnTo>
                    <a:pt x="201522" y="251869"/>
                  </a:lnTo>
                  <a:lnTo>
                    <a:pt x="229697" y="2584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16978" y="2221513"/>
              <a:ext cx="41986" cy="515897"/>
            </a:xfrm>
            <a:custGeom>
              <a:avLst/>
              <a:gdLst/>
              <a:ahLst/>
              <a:cxnLst/>
              <a:rect l="0" t="0" r="0" b="0"/>
              <a:pathLst>
                <a:path w="41986" h="515897">
                  <a:moveTo>
                    <a:pt x="10400" y="0"/>
                  </a:moveTo>
                  <a:lnTo>
                    <a:pt x="2067" y="48930"/>
                  </a:lnTo>
                  <a:lnTo>
                    <a:pt x="305" y="108061"/>
                  </a:lnTo>
                  <a:lnTo>
                    <a:pt x="0" y="167458"/>
                  </a:lnTo>
                  <a:lnTo>
                    <a:pt x="7132" y="228440"/>
                  </a:lnTo>
                  <a:lnTo>
                    <a:pt x="9755" y="284333"/>
                  </a:lnTo>
                  <a:lnTo>
                    <a:pt x="17550" y="347232"/>
                  </a:lnTo>
                  <a:lnTo>
                    <a:pt x="26073" y="408966"/>
                  </a:lnTo>
                  <a:lnTo>
                    <a:pt x="37629" y="460806"/>
                  </a:lnTo>
                  <a:lnTo>
                    <a:pt x="41985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40635" y="2367194"/>
              <a:ext cx="267452" cy="321282"/>
            </a:xfrm>
            <a:custGeom>
              <a:avLst/>
              <a:gdLst/>
              <a:ahLst/>
              <a:cxnLst/>
              <a:rect l="0" t="0" r="0" b="0"/>
              <a:pathLst>
                <a:path w="267452" h="321282">
                  <a:moveTo>
                    <a:pt x="192069" y="33303"/>
                  </a:moveTo>
                  <a:lnTo>
                    <a:pt x="157172" y="3994"/>
                  </a:lnTo>
                  <a:lnTo>
                    <a:pt x="131716" y="0"/>
                  </a:lnTo>
                  <a:lnTo>
                    <a:pt x="102074" y="3294"/>
                  </a:lnTo>
                  <a:lnTo>
                    <a:pt x="60249" y="19472"/>
                  </a:lnTo>
                  <a:lnTo>
                    <a:pt x="36387" y="36515"/>
                  </a:lnTo>
                  <a:lnTo>
                    <a:pt x="20322" y="55787"/>
                  </a:lnTo>
                  <a:lnTo>
                    <a:pt x="477" y="96756"/>
                  </a:lnTo>
                  <a:lnTo>
                    <a:pt x="0" y="106021"/>
                  </a:lnTo>
                  <a:lnTo>
                    <a:pt x="5709" y="122554"/>
                  </a:lnTo>
                  <a:lnTo>
                    <a:pt x="12847" y="127899"/>
                  </a:lnTo>
                  <a:lnTo>
                    <a:pt x="33257" y="133837"/>
                  </a:lnTo>
                  <a:lnTo>
                    <a:pt x="90552" y="138819"/>
                  </a:lnTo>
                  <a:lnTo>
                    <a:pt x="141211" y="152975"/>
                  </a:lnTo>
                  <a:lnTo>
                    <a:pt x="201446" y="184720"/>
                  </a:lnTo>
                  <a:lnTo>
                    <a:pt x="249500" y="219373"/>
                  </a:lnTo>
                  <a:lnTo>
                    <a:pt x="261658" y="239613"/>
                  </a:lnTo>
                  <a:lnTo>
                    <a:pt x="266538" y="251562"/>
                  </a:lnTo>
                  <a:lnTo>
                    <a:pt x="267451" y="263037"/>
                  </a:lnTo>
                  <a:lnTo>
                    <a:pt x="262227" y="285146"/>
                  </a:lnTo>
                  <a:lnTo>
                    <a:pt x="248987" y="300431"/>
                  </a:lnTo>
                  <a:lnTo>
                    <a:pt x="230234" y="311124"/>
                  </a:lnTo>
                  <a:lnTo>
                    <a:pt x="206302" y="319776"/>
                  </a:lnTo>
                  <a:lnTo>
                    <a:pt x="183187" y="321281"/>
                  </a:lnTo>
                  <a:lnTo>
                    <a:pt x="139427" y="3175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358590" y="2874279"/>
              <a:ext cx="2032001" cy="105286"/>
            </a:xfrm>
            <a:custGeom>
              <a:avLst/>
              <a:gdLst/>
              <a:ahLst/>
              <a:cxnLst/>
              <a:rect l="0" t="0" r="0" b="0"/>
              <a:pathLst>
                <a:path w="2032001" h="105286">
                  <a:moveTo>
                    <a:pt x="2032000" y="0"/>
                  </a:moveTo>
                  <a:lnTo>
                    <a:pt x="1974736" y="11453"/>
                  </a:lnTo>
                  <a:lnTo>
                    <a:pt x="1925346" y="18212"/>
                  </a:lnTo>
                  <a:lnTo>
                    <a:pt x="1876787" y="20214"/>
                  </a:lnTo>
                  <a:lnTo>
                    <a:pt x="1829643" y="20808"/>
                  </a:lnTo>
                  <a:lnTo>
                    <a:pt x="1766901" y="21008"/>
                  </a:lnTo>
                  <a:lnTo>
                    <a:pt x="1718056" y="21043"/>
                  </a:lnTo>
                  <a:lnTo>
                    <a:pt x="1660949" y="21053"/>
                  </a:lnTo>
                  <a:lnTo>
                    <a:pt x="1599575" y="21056"/>
                  </a:lnTo>
                  <a:lnTo>
                    <a:pt x="1536937" y="21057"/>
                  </a:lnTo>
                  <a:lnTo>
                    <a:pt x="1473924" y="21057"/>
                  </a:lnTo>
                  <a:lnTo>
                    <a:pt x="1428727" y="17938"/>
                  </a:lnTo>
                  <a:lnTo>
                    <a:pt x="1380174" y="13822"/>
                  </a:lnTo>
                  <a:lnTo>
                    <a:pt x="1327399" y="11992"/>
                  </a:lnTo>
                  <a:lnTo>
                    <a:pt x="1275867" y="11179"/>
                  </a:lnTo>
                  <a:lnTo>
                    <a:pt x="1224499" y="10818"/>
                  </a:lnTo>
                  <a:lnTo>
                    <a:pt x="1170473" y="10657"/>
                  </a:lnTo>
                  <a:lnTo>
                    <a:pt x="1115265" y="10586"/>
                  </a:lnTo>
                  <a:lnTo>
                    <a:pt x="1059533" y="10554"/>
                  </a:lnTo>
                  <a:lnTo>
                    <a:pt x="1003568" y="10540"/>
                  </a:lnTo>
                  <a:lnTo>
                    <a:pt x="947499" y="10534"/>
                  </a:lnTo>
                  <a:lnTo>
                    <a:pt x="890214" y="10531"/>
                  </a:lnTo>
                  <a:lnTo>
                    <a:pt x="829659" y="10530"/>
                  </a:lnTo>
                  <a:lnTo>
                    <a:pt x="770770" y="13649"/>
                  </a:lnTo>
                  <a:lnTo>
                    <a:pt x="713402" y="18935"/>
                  </a:lnTo>
                  <a:lnTo>
                    <a:pt x="656709" y="25183"/>
                  </a:lnTo>
                  <a:lnTo>
                    <a:pt x="600317" y="28740"/>
                  </a:lnTo>
                  <a:lnTo>
                    <a:pt x="541718" y="31491"/>
                  </a:lnTo>
                  <a:lnTo>
                    <a:pt x="509714" y="33862"/>
                  </a:lnTo>
                  <a:lnTo>
                    <a:pt x="476680" y="36613"/>
                  </a:lnTo>
                  <a:lnTo>
                    <a:pt x="444129" y="39617"/>
                  </a:lnTo>
                  <a:lnTo>
                    <a:pt x="411900" y="42789"/>
                  </a:lnTo>
                  <a:lnTo>
                    <a:pt x="379885" y="46074"/>
                  </a:lnTo>
                  <a:lnTo>
                    <a:pt x="348013" y="50603"/>
                  </a:lnTo>
                  <a:lnTo>
                    <a:pt x="284524" y="61875"/>
                  </a:lnTo>
                  <a:lnTo>
                    <a:pt x="221212" y="71564"/>
                  </a:lnTo>
                  <a:lnTo>
                    <a:pt x="160318" y="79770"/>
                  </a:lnTo>
                  <a:lnTo>
                    <a:pt x="105957" y="87316"/>
                  </a:lnTo>
                  <a:lnTo>
                    <a:pt x="60740" y="9457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040744" y="715937"/>
            <a:ext cx="2973450" cy="579069"/>
            <a:chOff x="2040744" y="715937"/>
            <a:chExt cx="2973450" cy="579069"/>
          </a:xfrm>
        </p:grpSpPr>
        <p:sp>
          <p:nvSpPr>
            <p:cNvPr id="2" name="Freeform 1"/>
            <p:cNvSpPr/>
            <p:nvPr/>
          </p:nvSpPr>
          <p:spPr>
            <a:xfrm>
              <a:off x="2369104" y="715937"/>
              <a:ext cx="19603" cy="515898"/>
            </a:xfrm>
            <a:custGeom>
              <a:avLst/>
              <a:gdLst/>
              <a:ahLst/>
              <a:cxnLst/>
              <a:rect l="0" t="0" r="0" b="0"/>
              <a:pathLst>
                <a:path w="19603" h="515898">
                  <a:moveTo>
                    <a:pt x="10336" y="0"/>
                  </a:moveTo>
                  <a:lnTo>
                    <a:pt x="3100" y="27556"/>
                  </a:lnTo>
                  <a:lnTo>
                    <a:pt x="458" y="90018"/>
                  </a:lnTo>
                  <a:lnTo>
                    <a:pt x="0" y="149115"/>
                  </a:lnTo>
                  <a:lnTo>
                    <a:pt x="2984" y="201720"/>
                  </a:lnTo>
                  <a:lnTo>
                    <a:pt x="11277" y="252012"/>
                  </a:lnTo>
                  <a:lnTo>
                    <a:pt x="16604" y="294499"/>
                  </a:lnTo>
                  <a:lnTo>
                    <a:pt x="19602" y="357881"/>
                  </a:lnTo>
                  <a:lnTo>
                    <a:pt x="19321" y="418774"/>
                  </a:lnTo>
                  <a:lnTo>
                    <a:pt x="12457" y="479338"/>
                  </a:lnTo>
                  <a:lnTo>
                    <a:pt x="10336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40744" y="800165"/>
              <a:ext cx="349226" cy="267576"/>
            </a:xfrm>
            <a:custGeom>
              <a:avLst/>
              <a:gdLst/>
              <a:ahLst/>
              <a:cxnLst/>
              <a:rect l="0" t="0" r="0" b="0"/>
              <a:pathLst>
                <a:path w="349226" h="267576">
                  <a:moveTo>
                    <a:pt x="349225" y="147399"/>
                  </a:moveTo>
                  <a:lnTo>
                    <a:pt x="293010" y="182146"/>
                  </a:lnTo>
                  <a:lnTo>
                    <a:pt x="234439" y="202399"/>
                  </a:lnTo>
                  <a:lnTo>
                    <a:pt x="177462" y="222994"/>
                  </a:lnTo>
                  <a:lnTo>
                    <a:pt x="121147" y="245563"/>
                  </a:lnTo>
                  <a:lnTo>
                    <a:pt x="68083" y="262499"/>
                  </a:lnTo>
                  <a:lnTo>
                    <a:pt x="45288" y="267575"/>
                  </a:lnTo>
                  <a:lnTo>
                    <a:pt x="23459" y="265931"/>
                  </a:lnTo>
                  <a:lnTo>
                    <a:pt x="15064" y="261516"/>
                  </a:lnTo>
                  <a:lnTo>
                    <a:pt x="2617" y="247251"/>
                  </a:lnTo>
                  <a:lnTo>
                    <a:pt x="0" y="238533"/>
                  </a:lnTo>
                  <a:lnTo>
                    <a:pt x="4205" y="193087"/>
                  </a:lnTo>
                  <a:lnTo>
                    <a:pt x="16300" y="134067"/>
                  </a:lnTo>
                  <a:lnTo>
                    <a:pt x="36552" y="74717"/>
                  </a:lnTo>
                  <a:lnTo>
                    <a:pt x="61191" y="11644"/>
                  </a:lnTo>
                  <a:lnTo>
                    <a:pt x="649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71946" y="768580"/>
              <a:ext cx="314647" cy="428300"/>
            </a:xfrm>
            <a:custGeom>
              <a:avLst/>
              <a:gdLst/>
              <a:ahLst/>
              <a:cxnLst/>
              <a:rect l="0" t="0" r="0" b="0"/>
              <a:pathLst>
                <a:path w="314647" h="428300">
                  <a:moveTo>
                    <a:pt x="128592" y="0"/>
                  </a:moveTo>
                  <a:lnTo>
                    <a:pt x="79041" y="20243"/>
                  </a:lnTo>
                  <a:lnTo>
                    <a:pt x="62506" y="35903"/>
                  </a:lnTo>
                  <a:lnTo>
                    <a:pt x="26171" y="98255"/>
                  </a:lnTo>
                  <a:lnTo>
                    <a:pt x="16747" y="137907"/>
                  </a:lnTo>
                  <a:lnTo>
                    <a:pt x="7716" y="179291"/>
                  </a:lnTo>
                  <a:lnTo>
                    <a:pt x="0" y="208367"/>
                  </a:lnTo>
                  <a:lnTo>
                    <a:pt x="4579" y="271572"/>
                  </a:lnTo>
                  <a:lnTo>
                    <a:pt x="16748" y="329464"/>
                  </a:lnTo>
                  <a:lnTo>
                    <a:pt x="32542" y="366291"/>
                  </a:lnTo>
                  <a:lnTo>
                    <a:pt x="57629" y="399429"/>
                  </a:lnTo>
                  <a:lnTo>
                    <a:pt x="87289" y="420296"/>
                  </a:lnTo>
                  <a:lnTo>
                    <a:pt x="123894" y="428299"/>
                  </a:lnTo>
                  <a:lnTo>
                    <a:pt x="164375" y="425081"/>
                  </a:lnTo>
                  <a:lnTo>
                    <a:pt x="200416" y="411129"/>
                  </a:lnTo>
                  <a:lnTo>
                    <a:pt x="256233" y="366155"/>
                  </a:lnTo>
                  <a:lnTo>
                    <a:pt x="281315" y="330628"/>
                  </a:lnTo>
                  <a:lnTo>
                    <a:pt x="302346" y="277872"/>
                  </a:lnTo>
                  <a:lnTo>
                    <a:pt x="314646" y="229323"/>
                  </a:lnTo>
                  <a:lnTo>
                    <a:pt x="313961" y="188830"/>
                  </a:lnTo>
                  <a:lnTo>
                    <a:pt x="303249" y="138815"/>
                  </a:lnTo>
                  <a:lnTo>
                    <a:pt x="287326" y="116678"/>
                  </a:lnTo>
                  <a:lnTo>
                    <a:pt x="231753" y="64171"/>
                  </a:lnTo>
                  <a:lnTo>
                    <a:pt x="191763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47979" y="1158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60875" y="718889"/>
              <a:ext cx="218773" cy="576117"/>
            </a:xfrm>
            <a:custGeom>
              <a:avLst/>
              <a:gdLst/>
              <a:ahLst/>
              <a:cxnLst/>
              <a:rect l="0" t="0" r="0" b="0"/>
              <a:pathLst>
                <a:path w="218773" h="576117">
                  <a:moveTo>
                    <a:pt x="197715" y="154976"/>
                  </a:moveTo>
                  <a:lnTo>
                    <a:pt x="194596" y="106045"/>
                  </a:lnTo>
                  <a:lnTo>
                    <a:pt x="183143" y="64439"/>
                  </a:lnTo>
                  <a:lnTo>
                    <a:pt x="158312" y="24528"/>
                  </a:lnTo>
                  <a:lnTo>
                    <a:pt x="132228" y="7010"/>
                  </a:lnTo>
                  <a:lnTo>
                    <a:pt x="96683" y="0"/>
                  </a:lnTo>
                  <a:lnTo>
                    <a:pt x="73264" y="4599"/>
                  </a:lnTo>
                  <a:lnTo>
                    <a:pt x="52326" y="15612"/>
                  </a:lnTo>
                  <a:lnTo>
                    <a:pt x="35222" y="32205"/>
                  </a:lnTo>
                  <a:lnTo>
                    <a:pt x="18028" y="61277"/>
                  </a:lnTo>
                  <a:lnTo>
                    <a:pt x="2908" y="112118"/>
                  </a:lnTo>
                  <a:lnTo>
                    <a:pt x="0" y="143727"/>
                  </a:lnTo>
                  <a:lnTo>
                    <a:pt x="4947" y="167914"/>
                  </a:lnTo>
                  <a:lnTo>
                    <a:pt x="27186" y="208094"/>
                  </a:lnTo>
                  <a:lnTo>
                    <a:pt x="52822" y="233756"/>
                  </a:lnTo>
                  <a:lnTo>
                    <a:pt x="63685" y="237911"/>
                  </a:lnTo>
                  <a:lnTo>
                    <a:pt x="88233" y="239409"/>
                  </a:lnTo>
                  <a:lnTo>
                    <a:pt x="122772" y="228086"/>
                  </a:lnTo>
                  <a:lnTo>
                    <a:pt x="149644" y="204324"/>
                  </a:lnTo>
                  <a:lnTo>
                    <a:pt x="158802" y="181978"/>
                  </a:lnTo>
                  <a:lnTo>
                    <a:pt x="161245" y="169468"/>
                  </a:lnTo>
                  <a:lnTo>
                    <a:pt x="162874" y="166977"/>
                  </a:lnTo>
                  <a:lnTo>
                    <a:pt x="171290" y="219915"/>
                  </a:lnTo>
                  <a:lnTo>
                    <a:pt x="182834" y="278634"/>
                  </a:lnTo>
                  <a:lnTo>
                    <a:pt x="187067" y="328226"/>
                  </a:lnTo>
                  <a:lnTo>
                    <a:pt x="194040" y="378795"/>
                  </a:lnTo>
                  <a:lnTo>
                    <a:pt x="200109" y="438396"/>
                  </a:lnTo>
                  <a:lnTo>
                    <a:pt x="206637" y="495230"/>
                  </a:lnTo>
                  <a:lnTo>
                    <a:pt x="211152" y="556207"/>
                  </a:lnTo>
                  <a:lnTo>
                    <a:pt x="218772" y="576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85213" y="758051"/>
              <a:ext cx="319242" cy="493601"/>
            </a:xfrm>
            <a:custGeom>
              <a:avLst/>
              <a:gdLst/>
              <a:ahLst/>
              <a:cxnLst/>
              <a:rect l="0" t="0" r="0" b="0"/>
              <a:pathLst>
                <a:path w="319242" h="493601">
                  <a:moveTo>
                    <a:pt x="262932" y="0"/>
                  </a:moveTo>
                  <a:lnTo>
                    <a:pt x="200839" y="5590"/>
                  </a:lnTo>
                  <a:lnTo>
                    <a:pt x="142219" y="2318"/>
                  </a:lnTo>
                  <a:lnTo>
                    <a:pt x="81246" y="3578"/>
                  </a:lnTo>
                  <a:lnTo>
                    <a:pt x="51161" y="9779"/>
                  </a:lnTo>
                  <a:lnTo>
                    <a:pt x="29992" y="20334"/>
                  </a:lnTo>
                  <a:lnTo>
                    <a:pt x="15903" y="35944"/>
                  </a:lnTo>
                  <a:lnTo>
                    <a:pt x="6912" y="55750"/>
                  </a:lnTo>
                  <a:lnTo>
                    <a:pt x="1140" y="109712"/>
                  </a:lnTo>
                  <a:lnTo>
                    <a:pt x="0" y="170760"/>
                  </a:lnTo>
                  <a:lnTo>
                    <a:pt x="3416" y="179351"/>
                  </a:lnTo>
                  <a:lnTo>
                    <a:pt x="9202" y="183908"/>
                  </a:lnTo>
                  <a:lnTo>
                    <a:pt x="16570" y="185777"/>
                  </a:lnTo>
                  <a:lnTo>
                    <a:pt x="78295" y="180688"/>
                  </a:lnTo>
                  <a:lnTo>
                    <a:pt x="133394" y="184910"/>
                  </a:lnTo>
                  <a:lnTo>
                    <a:pt x="191931" y="211813"/>
                  </a:lnTo>
                  <a:lnTo>
                    <a:pt x="245917" y="244481"/>
                  </a:lnTo>
                  <a:lnTo>
                    <a:pt x="282067" y="274430"/>
                  </a:lnTo>
                  <a:lnTo>
                    <a:pt x="297952" y="298224"/>
                  </a:lnTo>
                  <a:lnTo>
                    <a:pt x="317683" y="346038"/>
                  </a:lnTo>
                  <a:lnTo>
                    <a:pt x="319241" y="367874"/>
                  </a:lnTo>
                  <a:lnTo>
                    <a:pt x="314864" y="390447"/>
                  </a:lnTo>
                  <a:lnTo>
                    <a:pt x="299246" y="427124"/>
                  </a:lnTo>
                  <a:lnTo>
                    <a:pt x="278631" y="453849"/>
                  </a:lnTo>
                  <a:lnTo>
                    <a:pt x="249646" y="475415"/>
                  </a:lnTo>
                  <a:lnTo>
                    <a:pt x="211942" y="488564"/>
                  </a:lnTo>
                  <a:lnTo>
                    <a:pt x="154160" y="493600"/>
                  </a:lnTo>
                  <a:lnTo>
                    <a:pt x="92357" y="489006"/>
                  </a:lnTo>
                  <a:lnTo>
                    <a:pt x="41833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90342" y="973936"/>
              <a:ext cx="326384" cy="5215"/>
            </a:xfrm>
            <a:custGeom>
              <a:avLst/>
              <a:gdLst/>
              <a:ahLst/>
              <a:cxnLst/>
              <a:rect l="0" t="0" r="0" b="0"/>
              <a:pathLst>
                <a:path w="326384" h="5215">
                  <a:moveTo>
                    <a:pt x="326383" y="5214"/>
                  </a:moveTo>
                  <a:lnTo>
                    <a:pt x="263905" y="5214"/>
                  </a:lnTo>
                  <a:lnTo>
                    <a:pt x="215064" y="2094"/>
                  </a:lnTo>
                  <a:lnTo>
                    <a:pt x="159259" y="0"/>
                  </a:lnTo>
                  <a:lnTo>
                    <a:pt x="105679" y="3669"/>
                  </a:lnTo>
                  <a:lnTo>
                    <a:pt x="55879" y="4756"/>
                  </a:lnTo>
                  <a:lnTo>
                    <a:pt x="0" y="52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79855" y="87386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90383" y="113707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74653" y="739258"/>
              <a:ext cx="339541" cy="437791"/>
            </a:xfrm>
            <a:custGeom>
              <a:avLst/>
              <a:gdLst/>
              <a:ahLst/>
              <a:cxnLst/>
              <a:rect l="0" t="0" r="0" b="0"/>
              <a:pathLst>
                <a:path w="339541" h="437791">
                  <a:moveTo>
                    <a:pt x="21056" y="92493"/>
                  </a:moveTo>
                  <a:lnTo>
                    <a:pt x="50365" y="54119"/>
                  </a:lnTo>
                  <a:lnTo>
                    <a:pt x="85857" y="27028"/>
                  </a:lnTo>
                  <a:lnTo>
                    <a:pt x="137085" y="5378"/>
                  </a:lnTo>
                  <a:lnTo>
                    <a:pt x="174108" y="0"/>
                  </a:lnTo>
                  <a:lnTo>
                    <a:pt x="209125" y="3996"/>
                  </a:lnTo>
                  <a:lnTo>
                    <a:pt x="217795" y="10099"/>
                  </a:lnTo>
                  <a:lnTo>
                    <a:pt x="230549" y="29357"/>
                  </a:lnTo>
                  <a:lnTo>
                    <a:pt x="233877" y="50394"/>
                  </a:lnTo>
                  <a:lnTo>
                    <a:pt x="230287" y="71443"/>
                  </a:lnTo>
                  <a:lnTo>
                    <a:pt x="215112" y="101854"/>
                  </a:lnTo>
                  <a:lnTo>
                    <a:pt x="165191" y="163723"/>
                  </a:lnTo>
                  <a:lnTo>
                    <a:pt x="135903" y="183398"/>
                  </a:lnTo>
                  <a:lnTo>
                    <a:pt x="122402" y="189047"/>
                  </a:lnTo>
                  <a:lnTo>
                    <a:pt x="123715" y="187278"/>
                  </a:lnTo>
                  <a:lnTo>
                    <a:pt x="128100" y="183759"/>
                  </a:lnTo>
                  <a:lnTo>
                    <a:pt x="156628" y="178806"/>
                  </a:lnTo>
                  <a:lnTo>
                    <a:pt x="218732" y="188448"/>
                  </a:lnTo>
                  <a:lnTo>
                    <a:pt x="251982" y="201253"/>
                  </a:lnTo>
                  <a:lnTo>
                    <a:pt x="272259" y="214530"/>
                  </a:lnTo>
                  <a:lnTo>
                    <a:pt x="324992" y="273194"/>
                  </a:lnTo>
                  <a:lnTo>
                    <a:pt x="336683" y="298366"/>
                  </a:lnTo>
                  <a:lnTo>
                    <a:pt x="339540" y="325152"/>
                  </a:lnTo>
                  <a:lnTo>
                    <a:pt x="335740" y="350315"/>
                  </a:lnTo>
                  <a:lnTo>
                    <a:pt x="320447" y="377635"/>
                  </a:lnTo>
                  <a:lnTo>
                    <a:pt x="307757" y="393138"/>
                  </a:lnTo>
                  <a:lnTo>
                    <a:pt x="281870" y="409430"/>
                  </a:lnTo>
                  <a:lnTo>
                    <a:pt x="228191" y="429085"/>
                  </a:lnTo>
                  <a:lnTo>
                    <a:pt x="169207" y="437790"/>
                  </a:lnTo>
                  <a:lnTo>
                    <a:pt x="110806" y="437170"/>
                  </a:lnTo>
                  <a:lnTo>
                    <a:pt x="53370" y="416158"/>
                  </a:lnTo>
                  <a:lnTo>
                    <a:pt x="0" y="3872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79591" y="1789844"/>
            <a:ext cx="2939357" cy="666710"/>
            <a:chOff x="779591" y="1789844"/>
            <a:chExt cx="2939357" cy="666710"/>
          </a:xfrm>
        </p:grpSpPr>
        <p:sp>
          <p:nvSpPr>
            <p:cNvPr id="13" name="Freeform 12"/>
            <p:cNvSpPr/>
            <p:nvPr/>
          </p:nvSpPr>
          <p:spPr>
            <a:xfrm>
              <a:off x="779591" y="1789844"/>
              <a:ext cx="357487" cy="596697"/>
            </a:xfrm>
            <a:custGeom>
              <a:avLst/>
              <a:gdLst/>
              <a:ahLst/>
              <a:cxnLst/>
              <a:rect l="0" t="0" r="0" b="0"/>
              <a:pathLst>
                <a:path w="357487" h="596697">
                  <a:moveTo>
                    <a:pt x="41631" y="0"/>
                  </a:moveTo>
                  <a:lnTo>
                    <a:pt x="24843" y="55045"/>
                  </a:lnTo>
                  <a:lnTo>
                    <a:pt x="24537" y="112692"/>
                  </a:lnTo>
                  <a:lnTo>
                    <a:pt x="29157" y="167531"/>
                  </a:lnTo>
                  <a:lnTo>
                    <a:pt x="30526" y="223944"/>
                  </a:lnTo>
                  <a:lnTo>
                    <a:pt x="30932" y="285113"/>
                  </a:lnTo>
                  <a:lnTo>
                    <a:pt x="27933" y="338332"/>
                  </a:lnTo>
                  <a:lnTo>
                    <a:pt x="16439" y="398934"/>
                  </a:lnTo>
                  <a:lnTo>
                    <a:pt x="11940" y="449915"/>
                  </a:lnTo>
                  <a:lnTo>
                    <a:pt x="3184" y="511139"/>
                  </a:lnTo>
                  <a:lnTo>
                    <a:pt x="242" y="568292"/>
                  </a:lnTo>
                  <a:lnTo>
                    <a:pt x="0" y="582412"/>
                  </a:lnTo>
                  <a:lnTo>
                    <a:pt x="3349" y="590656"/>
                  </a:lnTo>
                  <a:lnTo>
                    <a:pt x="9091" y="594982"/>
                  </a:lnTo>
                  <a:lnTo>
                    <a:pt x="16428" y="596696"/>
                  </a:lnTo>
                  <a:lnTo>
                    <a:pt x="23659" y="595499"/>
                  </a:lnTo>
                  <a:lnTo>
                    <a:pt x="84645" y="568782"/>
                  </a:lnTo>
                  <a:lnTo>
                    <a:pt x="137676" y="551023"/>
                  </a:lnTo>
                  <a:lnTo>
                    <a:pt x="189978" y="536960"/>
                  </a:lnTo>
                  <a:lnTo>
                    <a:pt x="245369" y="522917"/>
                  </a:lnTo>
                  <a:lnTo>
                    <a:pt x="307437" y="516113"/>
                  </a:lnTo>
                  <a:lnTo>
                    <a:pt x="357486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277241" y="2137285"/>
              <a:ext cx="28293" cy="157928"/>
            </a:xfrm>
            <a:custGeom>
              <a:avLst/>
              <a:gdLst/>
              <a:ahLst/>
              <a:cxnLst/>
              <a:rect l="0" t="0" r="0" b="0"/>
              <a:pathLst>
                <a:path w="28293" h="157928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4751" y="134060"/>
                  </a:lnTo>
                  <a:lnTo>
                    <a:pt x="28292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273948" y="2000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368704" y="2044257"/>
              <a:ext cx="153508" cy="240427"/>
            </a:xfrm>
            <a:custGeom>
              <a:avLst/>
              <a:gdLst/>
              <a:ahLst/>
              <a:cxnLst/>
              <a:rect l="0" t="0" r="0" b="0"/>
              <a:pathLst>
                <a:path w="153508" h="240427">
                  <a:moveTo>
                    <a:pt x="0" y="29857"/>
                  </a:moveTo>
                  <a:lnTo>
                    <a:pt x="7236" y="57413"/>
                  </a:lnTo>
                  <a:lnTo>
                    <a:pt x="11893" y="98203"/>
                  </a:lnTo>
                  <a:lnTo>
                    <a:pt x="28530" y="161083"/>
                  </a:lnTo>
                  <a:lnTo>
                    <a:pt x="37048" y="207726"/>
                  </a:lnTo>
                  <a:lnTo>
                    <a:pt x="34793" y="229403"/>
                  </a:lnTo>
                  <a:lnTo>
                    <a:pt x="32554" y="231907"/>
                  </a:lnTo>
                  <a:lnTo>
                    <a:pt x="29892" y="228898"/>
                  </a:lnTo>
                  <a:lnTo>
                    <a:pt x="17213" y="184857"/>
                  </a:lnTo>
                  <a:lnTo>
                    <a:pt x="12509" y="136744"/>
                  </a:lnTo>
                  <a:lnTo>
                    <a:pt x="4854" y="77660"/>
                  </a:lnTo>
                  <a:lnTo>
                    <a:pt x="7227" y="53442"/>
                  </a:lnTo>
                  <a:lnTo>
                    <a:pt x="15300" y="34100"/>
                  </a:lnTo>
                  <a:lnTo>
                    <a:pt x="27857" y="17704"/>
                  </a:lnTo>
                  <a:lnTo>
                    <a:pt x="45136" y="2619"/>
                  </a:lnTo>
                  <a:lnTo>
                    <a:pt x="55827" y="0"/>
                  </a:lnTo>
                  <a:lnTo>
                    <a:pt x="80184" y="3329"/>
                  </a:lnTo>
                  <a:lnTo>
                    <a:pt x="100368" y="15727"/>
                  </a:lnTo>
                  <a:lnTo>
                    <a:pt x="115968" y="32935"/>
                  </a:lnTo>
                  <a:lnTo>
                    <a:pt x="126801" y="52282"/>
                  </a:lnTo>
                  <a:lnTo>
                    <a:pt x="141784" y="115189"/>
                  </a:lnTo>
                  <a:lnTo>
                    <a:pt x="149583" y="141482"/>
                  </a:lnTo>
                  <a:lnTo>
                    <a:pt x="153507" y="197761"/>
                  </a:lnTo>
                  <a:lnTo>
                    <a:pt x="152641" y="207303"/>
                  </a:lnTo>
                  <a:lnTo>
                    <a:pt x="136871" y="2404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598123" y="2029007"/>
              <a:ext cx="156287" cy="231524"/>
            </a:xfrm>
            <a:custGeom>
              <a:avLst/>
              <a:gdLst/>
              <a:ahLst/>
              <a:cxnLst/>
              <a:rect l="0" t="0" r="0" b="0"/>
              <a:pathLst>
                <a:path w="156287" h="231524">
                  <a:moveTo>
                    <a:pt x="2208" y="129335"/>
                  </a:moveTo>
                  <a:lnTo>
                    <a:pt x="13387" y="118156"/>
                  </a:lnTo>
                  <a:lnTo>
                    <a:pt x="31353" y="112668"/>
                  </a:lnTo>
                  <a:lnTo>
                    <a:pt x="94520" y="106516"/>
                  </a:lnTo>
                  <a:lnTo>
                    <a:pt x="133545" y="91638"/>
                  </a:lnTo>
                  <a:lnTo>
                    <a:pt x="152607" y="79045"/>
                  </a:lnTo>
                  <a:lnTo>
                    <a:pt x="156286" y="70072"/>
                  </a:lnTo>
                  <a:lnTo>
                    <a:pt x="154136" y="47624"/>
                  </a:lnTo>
                  <a:lnTo>
                    <a:pt x="142261" y="28288"/>
                  </a:lnTo>
                  <a:lnTo>
                    <a:pt x="124115" y="13065"/>
                  </a:lnTo>
                  <a:lnTo>
                    <a:pt x="100453" y="2400"/>
                  </a:lnTo>
                  <a:lnTo>
                    <a:pt x="74338" y="0"/>
                  </a:lnTo>
                  <a:lnTo>
                    <a:pt x="60823" y="997"/>
                  </a:lnTo>
                  <a:lnTo>
                    <a:pt x="36448" y="11464"/>
                  </a:lnTo>
                  <a:lnTo>
                    <a:pt x="16256" y="27815"/>
                  </a:lnTo>
                  <a:lnTo>
                    <a:pt x="3383" y="46780"/>
                  </a:lnTo>
                  <a:lnTo>
                    <a:pt x="0" y="66907"/>
                  </a:lnTo>
                  <a:lnTo>
                    <a:pt x="3087" y="126140"/>
                  </a:lnTo>
                  <a:lnTo>
                    <a:pt x="16824" y="181556"/>
                  </a:lnTo>
                  <a:lnTo>
                    <a:pt x="32535" y="207849"/>
                  </a:lnTo>
                  <a:lnTo>
                    <a:pt x="48442" y="219992"/>
                  </a:lnTo>
                  <a:lnTo>
                    <a:pt x="68380" y="228118"/>
                  </a:lnTo>
                  <a:lnTo>
                    <a:pt x="102403" y="231523"/>
                  </a:lnTo>
                  <a:lnTo>
                    <a:pt x="128550" y="2240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186909" y="2042528"/>
              <a:ext cx="171475" cy="174058"/>
            </a:xfrm>
            <a:custGeom>
              <a:avLst/>
              <a:gdLst/>
              <a:ahLst/>
              <a:cxnLst/>
              <a:rect l="0" t="0" r="0" b="0"/>
              <a:pathLst>
                <a:path w="171475" h="174058">
                  <a:moveTo>
                    <a:pt x="13546" y="10529"/>
                  </a:moveTo>
                  <a:lnTo>
                    <a:pt x="2368" y="27296"/>
                  </a:lnTo>
                  <a:lnTo>
                    <a:pt x="0" y="48007"/>
                  </a:lnTo>
                  <a:lnTo>
                    <a:pt x="2422" y="99430"/>
                  </a:lnTo>
                  <a:lnTo>
                    <a:pt x="8431" y="135136"/>
                  </a:lnTo>
                  <a:lnTo>
                    <a:pt x="23209" y="162353"/>
                  </a:lnTo>
                  <a:lnTo>
                    <a:pt x="32856" y="167897"/>
                  </a:lnTo>
                  <a:lnTo>
                    <a:pt x="59173" y="174057"/>
                  </a:lnTo>
                  <a:lnTo>
                    <a:pt x="72040" y="172190"/>
                  </a:lnTo>
                  <a:lnTo>
                    <a:pt x="95696" y="160757"/>
                  </a:lnTo>
                  <a:lnTo>
                    <a:pt x="123155" y="134589"/>
                  </a:lnTo>
                  <a:lnTo>
                    <a:pt x="157471" y="75594"/>
                  </a:lnTo>
                  <a:lnTo>
                    <a:pt x="165250" y="52315"/>
                  </a:lnTo>
                  <a:lnTo>
                    <a:pt x="1714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46654" y="1989728"/>
              <a:ext cx="199343" cy="466826"/>
            </a:xfrm>
            <a:custGeom>
              <a:avLst/>
              <a:gdLst/>
              <a:ahLst/>
              <a:cxnLst/>
              <a:rect l="0" t="0" r="0" b="0"/>
              <a:pathLst>
                <a:path w="199343" h="466826">
                  <a:moveTo>
                    <a:pt x="27542" y="158085"/>
                  </a:moveTo>
                  <a:lnTo>
                    <a:pt x="38995" y="212230"/>
                  </a:lnTo>
                  <a:lnTo>
                    <a:pt x="46702" y="272766"/>
                  </a:lnTo>
                  <a:lnTo>
                    <a:pt x="49394" y="333813"/>
                  </a:lnTo>
                  <a:lnTo>
                    <a:pt x="55724" y="382638"/>
                  </a:lnTo>
                  <a:lnTo>
                    <a:pt x="58455" y="444770"/>
                  </a:lnTo>
                  <a:lnTo>
                    <a:pt x="57659" y="466825"/>
                  </a:lnTo>
                  <a:lnTo>
                    <a:pt x="55809" y="464517"/>
                  </a:lnTo>
                  <a:lnTo>
                    <a:pt x="41143" y="409311"/>
                  </a:lnTo>
                  <a:lnTo>
                    <a:pt x="30922" y="355745"/>
                  </a:lnTo>
                  <a:lnTo>
                    <a:pt x="20485" y="302309"/>
                  </a:lnTo>
                  <a:lnTo>
                    <a:pt x="9984" y="249431"/>
                  </a:lnTo>
                  <a:lnTo>
                    <a:pt x="633" y="197889"/>
                  </a:lnTo>
                  <a:lnTo>
                    <a:pt x="0" y="141078"/>
                  </a:lnTo>
                  <a:lnTo>
                    <a:pt x="14037" y="84919"/>
                  </a:lnTo>
                  <a:lnTo>
                    <a:pt x="36711" y="31813"/>
                  </a:lnTo>
                  <a:lnTo>
                    <a:pt x="56255" y="5768"/>
                  </a:lnTo>
                  <a:lnTo>
                    <a:pt x="64232" y="1558"/>
                  </a:lnTo>
                  <a:lnTo>
                    <a:pt x="82453" y="0"/>
                  </a:lnTo>
                  <a:lnTo>
                    <a:pt x="112442" y="5700"/>
                  </a:lnTo>
                  <a:lnTo>
                    <a:pt x="137966" y="20387"/>
                  </a:lnTo>
                  <a:lnTo>
                    <a:pt x="181795" y="74709"/>
                  </a:lnTo>
                  <a:lnTo>
                    <a:pt x="197379" y="111284"/>
                  </a:lnTo>
                  <a:lnTo>
                    <a:pt x="199342" y="134945"/>
                  </a:lnTo>
                  <a:lnTo>
                    <a:pt x="195145" y="157159"/>
                  </a:lnTo>
                  <a:lnTo>
                    <a:pt x="179628" y="188227"/>
                  </a:lnTo>
                  <a:lnTo>
                    <a:pt x="166886" y="205016"/>
                  </a:lnTo>
                  <a:lnTo>
                    <a:pt x="140969" y="222033"/>
                  </a:lnTo>
                  <a:lnTo>
                    <a:pt x="121238" y="224331"/>
                  </a:lnTo>
                  <a:lnTo>
                    <a:pt x="90713" y="2212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74449" y="1831958"/>
              <a:ext cx="20930" cy="379027"/>
            </a:xfrm>
            <a:custGeom>
              <a:avLst/>
              <a:gdLst/>
              <a:ahLst/>
              <a:cxnLst/>
              <a:rect l="0" t="0" r="0" b="0"/>
              <a:pathLst>
                <a:path w="20930" h="379027">
                  <a:moveTo>
                    <a:pt x="10400" y="0"/>
                  </a:moveTo>
                  <a:lnTo>
                    <a:pt x="1336" y="58617"/>
                  </a:lnTo>
                  <a:lnTo>
                    <a:pt x="306" y="110175"/>
                  </a:lnTo>
                  <a:lnTo>
                    <a:pt x="0" y="169905"/>
                  </a:lnTo>
                  <a:lnTo>
                    <a:pt x="7133" y="230094"/>
                  </a:lnTo>
                  <a:lnTo>
                    <a:pt x="12874" y="292762"/>
                  </a:lnTo>
                  <a:lnTo>
                    <a:pt x="19338" y="350548"/>
                  </a:lnTo>
                  <a:lnTo>
                    <a:pt x="20929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05865" y="2021471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0"/>
                  </a:moveTo>
                  <a:lnTo>
                    <a:pt x="282767" y="0"/>
                  </a:lnTo>
                  <a:lnTo>
                    <a:pt x="222231" y="5589"/>
                  </a:lnTo>
                  <a:lnTo>
                    <a:pt x="161184" y="9553"/>
                  </a:lnTo>
                  <a:lnTo>
                    <a:pt x="112359" y="11409"/>
                  </a:lnTo>
                  <a:lnTo>
                    <a:pt x="50227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97614" y="1789844"/>
              <a:ext cx="166262" cy="400084"/>
            </a:xfrm>
            <a:custGeom>
              <a:avLst/>
              <a:gdLst/>
              <a:ahLst/>
              <a:cxnLst/>
              <a:rect l="0" t="0" r="0" b="0"/>
              <a:pathLst>
                <a:path w="166262" h="400084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9" y="150440"/>
                  </a:lnTo>
                  <a:lnTo>
                    <a:pt x="13527" y="200293"/>
                  </a:lnTo>
                  <a:lnTo>
                    <a:pt x="17282" y="250289"/>
                  </a:lnTo>
                  <a:lnTo>
                    <a:pt x="18550" y="311179"/>
                  </a:lnTo>
                  <a:lnTo>
                    <a:pt x="18801" y="368267"/>
                  </a:lnTo>
                  <a:lnTo>
                    <a:pt x="17665" y="388282"/>
                  </a:lnTo>
                  <a:lnTo>
                    <a:pt x="15724" y="388706"/>
                  </a:lnTo>
                  <a:lnTo>
                    <a:pt x="13261" y="385480"/>
                  </a:lnTo>
                  <a:lnTo>
                    <a:pt x="8982" y="334065"/>
                  </a:lnTo>
                  <a:lnTo>
                    <a:pt x="8462" y="280198"/>
                  </a:lnTo>
                  <a:lnTo>
                    <a:pt x="14630" y="258673"/>
                  </a:lnTo>
                  <a:lnTo>
                    <a:pt x="26340" y="241308"/>
                  </a:lnTo>
                  <a:lnTo>
                    <a:pt x="43243" y="225791"/>
                  </a:lnTo>
                  <a:lnTo>
                    <a:pt x="65573" y="217335"/>
                  </a:lnTo>
                  <a:lnTo>
                    <a:pt x="78079" y="215080"/>
                  </a:lnTo>
                  <a:lnTo>
                    <a:pt x="101333" y="218814"/>
                  </a:lnTo>
                  <a:lnTo>
                    <a:pt x="112447" y="223085"/>
                  </a:lnTo>
                  <a:lnTo>
                    <a:pt x="121026" y="230612"/>
                  </a:lnTo>
                  <a:lnTo>
                    <a:pt x="143201" y="273194"/>
                  </a:lnTo>
                  <a:lnTo>
                    <a:pt x="150163" y="295725"/>
                  </a:lnTo>
                  <a:lnTo>
                    <a:pt x="160588" y="356474"/>
                  </a:lnTo>
                  <a:lnTo>
                    <a:pt x="166261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69160" y="1973533"/>
              <a:ext cx="149788" cy="216395"/>
            </a:xfrm>
            <a:custGeom>
              <a:avLst/>
              <a:gdLst/>
              <a:ahLst/>
              <a:cxnLst/>
              <a:rect l="0" t="0" r="0" b="0"/>
              <a:pathLst>
                <a:path w="149788" h="216395">
                  <a:moveTo>
                    <a:pt x="0" y="121638"/>
                  </a:moveTo>
                  <a:lnTo>
                    <a:pt x="58617" y="116048"/>
                  </a:lnTo>
                  <a:lnTo>
                    <a:pt x="104386" y="102509"/>
                  </a:lnTo>
                  <a:lnTo>
                    <a:pt x="125943" y="91299"/>
                  </a:lnTo>
                  <a:lnTo>
                    <a:pt x="140982" y="75399"/>
                  </a:lnTo>
                  <a:lnTo>
                    <a:pt x="146631" y="66245"/>
                  </a:lnTo>
                  <a:lnTo>
                    <a:pt x="149787" y="46716"/>
                  </a:lnTo>
                  <a:lnTo>
                    <a:pt x="148991" y="36595"/>
                  </a:lnTo>
                  <a:lnTo>
                    <a:pt x="141868" y="19110"/>
                  </a:lnTo>
                  <a:lnTo>
                    <a:pt x="136692" y="11172"/>
                  </a:lnTo>
                  <a:lnTo>
                    <a:pt x="128563" y="5880"/>
                  </a:lnTo>
                  <a:lnTo>
                    <a:pt x="107052" y="0"/>
                  </a:lnTo>
                  <a:lnTo>
                    <a:pt x="85014" y="3625"/>
                  </a:lnTo>
                  <a:lnTo>
                    <a:pt x="55995" y="18821"/>
                  </a:lnTo>
                  <a:lnTo>
                    <a:pt x="41264" y="32657"/>
                  </a:lnTo>
                  <a:lnTo>
                    <a:pt x="14580" y="90559"/>
                  </a:lnTo>
                  <a:lnTo>
                    <a:pt x="7260" y="111334"/>
                  </a:lnTo>
                  <a:lnTo>
                    <a:pt x="7741" y="148351"/>
                  </a:lnTo>
                  <a:lnTo>
                    <a:pt x="15292" y="183365"/>
                  </a:lnTo>
                  <a:lnTo>
                    <a:pt x="20723" y="192035"/>
                  </a:lnTo>
                  <a:lnTo>
                    <a:pt x="36117" y="204788"/>
                  </a:lnTo>
                  <a:lnTo>
                    <a:pt x="57776" y="211236"/>
                  </a:lnTo>
                  <a:lnTo>
                    <a:pt x="105285" y="2163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108416" y="1684559"/>
            <a:ext cx="3098659" cy="641218"/>
            <a:chOff x="4108416" y="1684559"/>
            <a:chExt cx="3098659" cy="641218"/>
          </a:xfrm>
        </p:grpSpPr>
        <p:sp>
          <p:nvSpPr>
            <p:cNvPr id="25" name="Freeform 24"/>
            <p:cNvSpPr/>
            <p:nvPr/>
          </p:nvSpPr>
          <p:spPr>
            <a:xfrm>
              <a:off x="4108416" y="1748307"/>
              <a:ext cx="149925" cy="474752"/>
            </a:xfrm>
            <a:custGeom>
              <a:avLst/>
              <a:gdLst/>
              <a:ahLst/>
              <a:cxnLst/>
              <a:rect l="0" t="0" r="0" b="0"/>
              <a:pathLst>
                <a:path w="149925" h="474752">
                  <a:moveTo>
                    <a:pt x="102983" y="283693"/>
                  </a:moveTo>
                  <a:lnTo>
                    <a:pt x="86215" y="272514"/>
                  </a:lnTo>
                  <a:lnTo>
                    <a:pt x="77766" y="271561"/>
                  </a:lnTo>
                  <a:lnTo>
                    <a:pt x="59020" y="276741"/>
                  </a:lnTo>
                  <a:lnTo>
                    <a:pt x="34324" y="292811"/>
                  </a:lnTo>
                  <a:lnTo>
                    <a:pt x="22555" y="308802"/>
                  </a:lnTo>
                  <a:lnTo>
                    <a:pt x="5467" y="347664"/>
                  </a:lnTo>
                  <a:lnTo>
                    <a:pt x="0" y="389865"/>
                  </a:lnTo>
                  <a:lnTo>
                    <a:pt x="3969" y="428235"/>
                  </a:lnTo>
                  <a:lnTo>
                    <a:pt x="12573" y="447759"/>
                  </a:lnTo>
                  <a:lnTo>
                    <a:pt x="18143" y="456241"/>
                  </a:lnTo>
                  <a:lnTo>
                    <a:pt x="33691" y="468785"/>
                  </a:lnTo>
                  <a:lnTo>
                    <a:pt x="42750" y="473768"/>
                  </a:lnTo>
                  <a:lnTo>
                    <a:pt x="51129" y="474751"/>
                  </a:lnTo>
                  <a:lnTo>
                    <a:pt x="66679" y="469603"/>
                  </a:lnTo>
                  <a:lnTo>
                    <a:pt x="88587" y="453551"/>
                  </a:lnTo>
                  <a:lnTo>
                    <a:pt x="99704" y="434444"/>
                  </a:lnTo>
                  <a:lnTo>
                    <a:pt x="121962" y="378462"/>
                  </a:lnTo>
                  <a:lnTo>
                    <a:pt x="136422" y="328280"/>
                  </a:lnTo>
                  <a:lnTo>
                    <a:pt x="142527" y="276367"/>
                  </a:lnTo>
                  <a:lnTo>
                    <a:pt x="149924" y="223940"/>
                  </a:lnTo>
                  <a:lnTo>
                    <a:pt x="146094" y="168294"/>
                  </a:lnTo>
                  <a:lnTo>
                    <a:pt x="137333" y="120299"/>
                  </a:lnTo>
                  <a:lnTo>
                    <a:pt x="127328" y="70203"/>
                  </a:lnTo>
                  <a:lnTo>
                    <a:pt x="113467" y="13881"/>
                  </a:lnTo>
                  <a:lnTo>
                    <a:pt x="109973" y="2043"/>
                  </a:lnTo>
                  <a:lnTo>
                    <a:pt x="107642" y="0"/>
                  </a:lnTo>
                  <a:lnTo>
                    <a:pt x="105053" y="13327"/>
                  </a:lnTo>
                  <a:lnTo>
                    <a:pt x="104562" y="67204"/>
                  </a:lnTo>
                  <a:lnTo>
                    <a:pt x="111397" y="120307"/>
                  </a:lnTo>
                  <a:lnTo>
                    <a:pt x="112885" y="169381"/>
                  </a:lnTo>
                  <a:lnTo>
                    <a:pt x="113325" y="220967"/>
                  </a:lnTo>
                  <a:lnTo>
                    <a:pt x="113456" y="270176"/>
                  </a:lnTo>
                  <a:lnTo>
                    <a:pt x="119089" y="328726"/>
                  </a:lnTo>
                  <a:lnTo>
                    <a:pt x="131467" y="390248"/>
                  </a:lnTo>
                  <a:lnTo>
                    <a:pt x="145097" y="4310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19435" y="1985137"/>
              <a:ext cx="134879" cy="204791"/>
            </a:xfrm>
            <a:custGeom>
              <a:avLst/>
              <a:gdLst/>
              <a:ahLst/>
              <a:cxnLst/>
              <a:rect l="0" t="0" r="0" b="0"/>
              <a:pathLst>
                <a:path w="134879" h="204791">
                  <a:moveTo>
                    <a:pt x="28834" y="88977"/>
                  </a:moveTo>
                  <a:lnTo>
                    <a:pt x="71526" y="85857"/>
                  </a:lnTo>
                  <a:lnTo>
                    <a:pt x="102705" y="74404"/>
                  </a:lnTo>
                  <a:lnTo>
                    <a:pt x="113176" y="68733"/>
                  </a:lnTo>
                  <a:lnTo>
                    <a:pt x="127931" y="53074"/>
                  </a:lnTo>
                  <a:lnTo>
                    <a:pt x="133503" y="43984"/>
                  </a:lnTo>
                  <a:lnTo>
                    <a:pt x="134878" y="34415"/>
                  </a:lnTo>
                  <a:lnTo>
                    <a:pt x="130167" y="14424"/>
                  </a:lnTo>
                  <a:lnTo>
                    <a:pt x="123295" y="7690"/>
                  </a:lnTo>
                  <a:lnTo>
                    <a:pt x="103182" y="207"/>
                  </a:lnTo>
                  <a:lnTo>
                    <a:pt x="81765" y="0"/>
                  </a:lnTo>
                  <a:lnTo>
                    <a:pt x="71140" y="1583"/>
                  </a:lnTo>
                  <a:lnTo>
                    <a:pt x="53096" y="12700"/>
                  </a:lnTo>
                  <a:lnTo>
                    <a:pt x="16388" y="51203"/>
                  </a:lnTo>
                  <a:lnTo>
                    <a:pt x="6535" y="69849"/>
                  </a:lnTo>
                  <a:lnTo>
                    <a:pt x="0" y="105666"/>
                  </a:lnTo>
                  <a:lnTo>
                    <a:pt x="3653" y="140325"/>
                  </a:lnTo>
                  <a:lnTo>
                    <a:pt x="17733" y="172821"/>
                  </a:lnTo>
                  <a:lnTo>
                    <a:pt x="36378" y="187852"/>
                  </a:lnTo>
                  <a:lnTo>
                    <a:pt x="60263" y="197262"/>
                  </a:lnTo>
                  <a:lnTo>
                    <a:pt x="113062" y="2047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98734" y="2032000"/>
              <a:ext cx="154863" cy="153046"/>
            </a:xfrm>
            <a:custGeom>
              <a:avLst/>
              <a:gdLst/>
              <a:ahLst/>
              <a:cxnLst/>
              <a:rect l="0" t="0" r="0" b="0"/>
              <a:pathLst>
                <a:path w="154863" h="153046">
                  <a:moveTo>
                    <a:pt x="70633" y="0"/>
                  </a:moveTo>
                  <a:lnTo>
                    <a:pt x="39351" y="9575"/>
                  </a:lnTo>
                  <a:lnTo>
                    <a:pt x="23195" y="20243"/>
                  </a:lnTo>
                  <a:lnTo>
                    <a:pt x="11335" y="35903"/>
                  </a:lnTo>
                  <a:lnTo>
                    <a:pt x="3334" y="55731"/>
                  </a:lnTo>
                  <a:lnTo>
                    <a:pt x="0" y="92032"/>
                  </a:lnTo>
                  <a:lnTo>
                    <a:pt x="3366" y="114602"/>
                  </a:lnTo>
                  <a:lnTo>
                    <a:pt x="11881" y="133212"/>
                  </a:lnTo>
                  <a:lnTo>
                    <a:pt x="17427" y="141451"/>
                  </a:lnTo>
                  <a:lnTo>
                    <a:pt x="26974" y="146943"/>
                  </a:lnTo>
                  <a:lnTo>
                    <a:pt x="53179" y="153045"/>
                  </a:lnTo>
                  <a:lnTo>
                    <a:pt x="89639" y="150891"/>
                  </a:lnTo>
                  <a:lnTo>
                    <a:pt x="131060" y="139683"/>
                  </a:lnTo>
                  <a:lnTo>
                    <a:pt x="154862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95709" y="2042528"/>
              <a:ext cx="63172" cy="157928"/>
            </a:xfrm>
            <a:custGeom>
              <a:avLst/>
              <a:gdLst/>
              <a:ahLst/>
              <a:cxnLst/>
              <a:rect l="0" t="0" r="0" b="0"/>
              <a:pathLst>
                <a:path w="63172" h="157928">
                  <a:moveTo>
                    <a:pt x="0" y="0"/>
                  </a:moveTo>
                  <a:lnTo>
                    <a:pt x="16811" y="19151"/>
                  </a:lnTo>
                  <a:lnTo>
                    <a:pt x="43910" y="73218"/>
                  </a:lnTo>
                  <a:lnTo>
                    <a:pt x="59826" y="126278"/>
                  </a:lnTo>
                  <a:lnTo>
                    <a:pt x="63171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06238" y="1947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32580" y="2017367"/>
              <a:ext cx="252685" cy="128883"/>
            </a:xfrm>
            <a:custGeom>
              <a:avLst/>
              <a:gdLst/>
              <a:ahLst/>
              <a:cxnLst/>
              <a:rect l="0" t="0" r="0" b="0"/>
              <a:pathLst>
                <a:path w="252685" h="128883">
                  <a:moveTo>
                    <a:pt x="0" y="35690"/>
                  </a:moveTo>
                  <a:lnTo>
                    <a:pt x="17958" y="97970"/>
                  </a:lnTo>
                  <a:lnTo>
                    <a:pt x="25858" y="128882"/>
                  </a:lnTo>
                  <a:lnTo>
                    <a:pt x="13227" y="72029"/>
                  </a:lnTo>
                  <a:lnTo>
                    <a:pt x="5609" y="37098"/>
                  </a:lnTo>
                  <a:lnTo>
                    <a:pt x="7562" y="15259"/>
                  </a:lnTo>
                  <a:lnTo>
                    <a:pt x="13230" y="8031"/>
                  </a:lnTo>
                  <a:lnTo>
                    <a:pt x="32006" y="0"/>
                  </a:lnTo>
                  <a:lnTo>
                    <a:pt x="41225" y="1368"/>
                  </a:lnTo>
                  <a:lnTo>
                    <a:pt x="57707" y="12247"/>
                  </a:lnTo>
                  <a:lnTo>
                    <a:pt x="86181" y="40591"/>
                  </a:lnTo>
                  <a:lnTo>
                    <a:pt x="116755" y="92272"/>
                  </a:lnTo>
                  <a:lnTo>
                    <a:pt x="117611" y="90959"/>
                  </a:lnTo>
                  <a:lnTo>
                    <a:pt x="116169" y="58045"/>
                  </a:lnTo>
                  <a:lnTo>
                    <a:pt x="121508" y="25546"/>
                  </a:lnTo>
                  <a:lnTo>
                    <a:pt x="126629" y="17229"/>
                  </a:lnTo>
                  <a:lnTo>
                    <a:pt x="141677" y="4868"/>
                  </a:lnTo>
                  <a:lnTo>
                    <a:pt x="149434" y="3444"/>
                  </a:lnTo>
                  <a:lnTo>
                    <a:pt x="156944" y="4834"/>
                  </a:lnTo>
                  <a:lnTo>
                    <a:pt x="200129" y="30153"/>
                  </a:lnTo>
                  <a:lnTo>
                    <a:pt x="230951" y="60159"/>
                  </a:lnTo>
                  <a:lnTo>
                    <a:pt x="243025" y="79320"/>
                  </a:lnTo>
                  <a:lnTo>
                    <a:pt x="252684" y="1199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70753" y="2001600"/>
              <a:ext cx="167196" cy="154789"/>
            </a:xfrm>
            <a:custGeom>
              <a:avLst/>
              <a:gdLst/>
              <a:ahLst/>
              <a:cxnLst/>
              <a:rect l="0" t="0" r="0" b="0"/>
              <a:pathLst>
                <a:path w="167196" h="154789">
                  <a:moveTo>
                    <a:pt x="93495" y="61985"/>
                  </a:moveTo>
                  <a:lnTo>
                    <a:pt x="93495" y="39628"/>
                  </a:lnTo>
                  <a:lnTo>
                    <a:pt x="82317" y="8957"/>
                  </a:lnTo>
                  <a:lnTo>
                    <a:pt x="75515" y="3237"/>
                  </a:lnTo>
                  <a:lnTo>
                    <a:pt x="67471" y="593"/>
                  </a:lnTo>
                  <a:lnTo>
                    <a:pt x="58598" y="0"/>
                  </a:lnTo>
                  <a:lnTo>
                    <a:pt x="50343" y="3114"/>
                  </a:lnTo>
                  <a:lnTo>
                    <a:pt x="34932" y="15933"/>
                  </a:lnTo>
                  <a:lnTo>
                    <a:pt x="13102" y="42881"/>
                  </a:lnTo>
                  <a:lnTo>
                    <a:pt x="5123" y="69092"/>
                  </a:lnTo>
                  <a:lnTo>
                    <a:pt x="0" y="127990"/>
                  </a:lnTo>
                  <a:lnTo>
                    <a:pt x="3089" y="138743"/>
                  </a:lnTo>
                  <a:lnTo>
                    <a:pt x="8658" y="147082"/>
                  </a:lnTo>
                  <a:lnTo>
                    <a:pt x="15880" y="153812"/>
                  </a:lnTo>
                  <a:lnTo>
                    <a:pt x="23035" y="154788"/>
                  </a:lnTo>
                  <a:lnTo>
                    <a:pt x="30144" y="151930"/>
                  </a:lnTo>
                  <a:lnTo>
                    <a:pt x="37223" y="146515"/>
                  </a:lnTo>
                  <a:lnTo>
                    <a:pt x="45089" y="124900"/>
                  </a:lnTo>
                  <a:lnTo>
                    <a:pt x="47186" y="110947"/>
                  </a:lnTo>
                  <a:lnTo>
                    <a:pt x="50924" y="103985"/>
                  </a:lnTo>
                  <a:lnTo>
                    <a:pt x="55756" y="101684"/>
                  </a:lnTo>
                  <a:lnTo>
                    <a:pt x="61317" y="102489"/>
                  </a:lnTo>
                  <a:lnTo>
                    <a:pt x="117280" y="130346"/>
                  </a:lnTo>
                  <a:lnTo>
                    <a:pt x="167195" y="135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95053" y="1737202"/>
              <a:ext cx="37652" cy="379026"/>
            </a:xfrm>
            <a:custGeom>
              <a:avLst/>
              <a:gdLst/>
              <a:ahLst/>
              <a:cxnLst/>
              <a:rect l="0" t="0" r="0" b="0"/>
              <a:pathLst>
                <a:path w="37652" h="379026">
                  <a:moveTo>
                    <a:pt x="6066" y="0"/>
                  </a:moveTo>
                  <a:lnTo>
                    <a:pt x="0" y="34791"/>
                  </a:lnTo>
                  <a:lnTo>
                    <a:pt x="7641" y="96776"/>
                  </a:lnTo>
                  <a:lnTo>
                    <a:pt x="13942" y="151117"/>
                  </a:lnTo>
                  <a:lnTo>
                    <a:pt x="18928" y="202312"/>
                  </a:lnTo>
                  <a:lnTo>
                    <a:pt x="25504" y="262231"/>
                  </a:lnTo>
                  <a:lnTo>
                    <a:pt x="26643" y="313094"/>
                  </a:lnTo>
                  <a:lnTo>
                    <a:pt x="35393" y="367917"/>
                  </a:lnTo>
                  <a:lnTo>
                    <a:pt x="37651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18087" y="1905364"/>
              <a:ext cx="148863" cy="420413"/>
            </a:xfrm>
            <a:custGeom>
              <a:avLst/>
              <a:gdLst/>
              <a:ahLst/>
              <a:cxnLst/>
              <a:rect l="0" t="0" r="0" b="0"/>
              <a:pathLst>
                <a:path w="148863" h="420413">
                  <a:moveTo>
                    <a:pt x="9457" y="168750"/>
                  </a:moveTo>
                  <a:lnTo>
                    <a:pt x="15046" y="227366"/>
                  </a:lnTo>
                  <a:lnTo>
                    <a:pt x="27415" y="289946"/>
                  </a:lnTo>
                  <a:lnTo>
                    <a:pt x="37654" y="340100"/>
                  </a:lnTo>
                  <a:lnTo>
                    <a:pt x="48475" y="399562"/>
                  </a:lnTo>
                  <a:lnTo>
                    <a:pt x="49025" y="419902"/>
                  </a:lnTo>
                  <a:lnTo>
                    <a:pt x="47534" y="420412"/>
                  </a:lnTo>
                  <a:lnTo>
                    <a:pt x="45370" y="417243"/>
                  </a:lnTo>
                  <a:lnTo>
                    <a:pt x="30159" y="362809"/>
                  </a:lnTo>
                  <a:lnTo>
                    <a:pt x="22999" y="311256"/>
                  </a:lnTo>
                  <a:lnTo>
                    <a:pt x="17759" y="260887"/>
                  </a:lnTo>
                  <a:lnTo>
                    <a:pt x="11097" y="201247"/>
                  </a:lnTo>
                  <a:lnTo>
                    <a:pt x="4354" y="150432"/>
                  </a:lnTo>
                  <a:lnTo>
                    <a:pt x="0" y="89266"/>
                  </a:lnTo>
                  <a:lnTo>
                    <a:pt x="1586" y="47453"/>
                  </a:lnTo>
                  <a:lnTo>
                    <a:pt x="10248" y="23593"/>
                  </a:lnTo>
                  <a:lnTo>
                    <a:pt x="25016" y="7529"/>
                  </a:lnTo>
                  <a:lnTo>
                    <a:pt x="33868" y="1608"/>
                  </a:lnTo>
                  <a:lnTo>
                    <a:pt x="43278" y="0"/>
                  </a:lnTo>
                  <a:lnTo>
                    <a:pt x="63093" y="4452"/>
                  </a:lnTo>
                  <a:lnTo>
                    <a:pt x="88390" y="20113"/>
                  </a:lnTo>
                  <a:lnTo>
                    <a:pt x="116292" y="45160"/>
                  </a:lnTo>
                  <a:lnTo>
                    <a:pt x="135608" y="80398"/>
                  </a:lnTo>
                  <a:lnTo>
                    <a:pt x="148740" y="114885"/>
                  </a:lnTo>
                  <a:lnTo>
                    <a:pt x="148862" y="152920"/>
                  </a:lnTo>
                  <a:lnTo>
                    <a:pt x="141215" y="173802"/>
                  </a:lnTo>
                  <a:lnTo>
                    <a:pt x="135900" y="182647"/>
                  </a:lnTo>
                  <a:lnTo>
                    <a:pt x="106063" y="206272"/>
                  </a:lnTo>
                  <a:lnTo>
                    <a:pt x="51571" y="2213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88302" y="1968829"/>
              <a:ext cx="161194" cy="207188"/>
            </a:xfrm>
            <a:custGeom>
              <a:avLst/>
              <a:gdLst/>
              <a:ahLst/>
              <a:cxnLst/>
              <a:rect l="0" t="0" r="0" b="0"/>
              <a:pathLst>
                <a:path w="161194" h="207188">
                  <a:moveTo>
                    <a:pt x="91926" y="0"/>
                  </a:moveTo>
                  <a:lnTo>
                    <a:pt x="47963" y="20243"/>
                  </a:lnTo>
                  <a:lnTo>
                    <a:pt x="23268" y="39403"/>
                  </a:lnTo>
                  <a:lnTo>
                    <a:pt x="6722" y="65487"/>
                  </a:lnTo>
                  <a:lnTo>
                    <a:pt x="0" y="106621"/>
                  </a:lnTo>
                  <a:lnTo>
                    <a:pt x="3597" y="144675"/>
                  </a:lnTo>
                  <a:lnTo>
                    <a:pt x="15234" y="167245"/>
                  </a:lnTo>
                  <a:lnTo>
                    <a:pt x="32104" y="186635"/>
                  </a:lnTo>
                  <a:lnTo>
                    <a:pt x="51301" y="199152"/>
                  </a:lnTo>
                  <a:lnTo>
                    <a:pt x="87428" y="207187"/>
                  </a:lnTo>
                  <a:lnTo>
                    <a:pt x="110983" y="202827"/>
                  </a:lnTo>
                  <a:lnTo>
                    <a:pt x="140856" y="187218"/>
                  </a:lnTo>
                  <a:lnTo>
                    <a:pt x="149112" y="180964"/>
                  </a:lnTo>
                  <a:lnTo>
                    <a:pt x="158286" y="158417"/>
                  </a:lnTo>
                  <a:lnTo>
                    <a:pt x="161193" y="131239"/>
                  </a:lnTo>
                  <a:lnTo>
                    <a:pt x="150542" y="74344"/>
                  </a:lnTo>
                  <a:lnTo>
                    <a:pt x="135160" y="47894"/>
                  </a:lnTo>
                  <a:lnTo>
                    <a:pt x="11298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38155" y="1979357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0" y="58617"/>
                  </a:lnTo>
                  <a:lnTo>
                    <a:pt x="1170" y="121196"/>
                  </a:lnTo>
                  <a:lnTo>
                    <a:pt x="8333" y="180524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27627" y="18635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27322" y="1970277"/>
              <a:ext cx="152990" cy="198594"/>
            </a:xfrm>
            <a:custGeom>
              <a:avLst/>
              <a:gdLst/>
              <a:ahLst/>
              <a:cxnLst/>
              <a:rect l="0" t="0" r="0" b="0"/>
              <a:pathLst>
                <a:path w="152990" h="198594">
                  <a:moveTo>
                    <a:pt x="5589" y="72251"/>
                  </a:moveTo>
                  <a:lnTo>
                    <a:pt x="0" y="89019"/>
                  </a:lnTo>
                  <a:lnTo>
                    <a:pt x="2113" y="121803"/>
                  </a:lnTo>
                  <a:lnTo>
                    <a:pt x="10149" y="155563"/>
                  </a:lnTo>
                  <a:lnTo>
                    <a:pt x="12139" y="158208"/>
                  </a:lnTo>
                  <a:lnTo>
                    <a:pt x="13465" y="155292"/>
                  </a:lnTo>
                  <a:lnTo>
                    <a:pt x="15769" y="104417"/>
                  </a:lnTo>
                  <a:lnTo>
                    <a:pt x="21662" y="42360"/>
                  </a:lnTo>
                  <a:lnTo>
                    <a:pt x="36348" y="9582"/>
                  </a:lnTo>
                  <a:lnTo>
                    <a:pt x="43643" y="3566"/>
                  </a:lnTo>
                  <a:lnTo>
                    <a:pt x="52015" y="724"/>
                  </a:lnTo>
                  <a:lnTo>
                    <a:pt x="61107" y="0"/>
                  </a:lnTo>
                  <a:lnTo>
                    <a:pt x="80567" y="8554"/>
                  </a:lnTo>
                  <a:lnTo>
                    <a:pt x="99744" y="25224"/>
                  </a:lnTo>
                  <a:lnTo>
                    <a:pt x="128000" y="70934"/>
                  </a:lnTo>
                  <a:lnTo>
                    <a:pt x="147792" y="133126"/>
                  </a:lnTo>
                  <a:lnTo>
                    <a:pt x="151963" y="178946"/>
                  </a:lnTo>
                  <a:lnTo>
                    <a:pt x="152989" y="198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75718" y="1684559"/>
              <a:ext cx="41464" cy="463255"/>
            </a:xfrm>
            <a:custGeom>
              <a:avLst/>
              <a:gdLst/>
              <a:ahLst/>
              <a:cxnLst/>
              <a:rect l="0" t="0" r="0" b="0"/>
              <a:pathLst>
                <a:path w="41464" h="463255">
                  <a:moveTo>
                    <a:pt x="9877" y="0"/>
                  </a:moveTo>
                  <a:lnTo>
                    <a:pt x="1544" y="52050"/>
                  </a:lnTo>
                  <a:lnTo>
                    <a:pt x="0" y="101990"/>
                  </a:lnTo>
                  <a:lnTo>
                    <a:pt x="5067" y="160786"/>
                  </a:lnTo>
                  <a:lnTo>
                    <a:pt x="10097" y="217460"/>
                  </a:lnTo>
                  <a:lnTo>
                    <a:pt x="18002" y="263175"/>
                  </a:lnTo>
                  <a:lnTo>
                    <a:pt x="26582" y="323513"/>
                  </a:lnTo>
                  <a:lnTo>
                    <a:pt x="33195" y="384481"/>
                  </a:lnTo>
                  <a:lnTo>
                    <a:pt x="40374" y="445255"/>
                  </a:lnTo>
                  <a:lnTo>
                    <a:pt x="41463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80311" y="1905658"/>
              <a:ext cx="284270" cy="10529"/>
            </a:xfrm>
            <a:custGeom>
              <a:avLst/>
              <a:gdLst/>
              <a:ahLst/>
              <a:cxnLst/>
              <a:rect l="0" t="0" r="0" b="0"/>
              <a:pathLst>
                <a:path w="284270" h="10529">
                  <a:moveTo>
                    <a:pt x="284269" y="0"/>
                  </a:moveTo>
                  <a:lnTo>
                    <a:pt x="225652" y="9065"/>
                  </a:lnTo>
                  <a:lnTo>
                    <a:pt x="174095" y="10095"/>
                  </a:lnTo>
                  <a:lnTo>
                    <a:pt x="119953" y="10400"/>
                  </a:lnTo>
                  <a:lnTo>
                    <a:pt x="57662" y="1050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48258" y="1884601"/>
              <a:ext cx="258817" cy="284270"/>
            </a:xfrm>
            <a:custGeom>
              <a:avLst/>
              <a:gdLst/>
              <a:ahLst/>
              <a:cxnLst/>
              <a:rect l="0" t="0" r="0" b="0"/>
              <a:pathLst>
                <a:path w="258817" h="284270">
                  <a:moveTo>
                    <a:pt x="158477" y="0"/>
                  </a:moveTo>
                  <a:lnTo>
                    <a:pt x="104333" y="3119"/>
                  </a:lnTo>
                  <a:lnTo>
                    <a:pt x="54975" y="14654"/>
                  </a:lnTo>
                  <a:lnTo>
                    <a:pt x="27725" y="30338"/>
                  </a:lnTo>
                  <a:lnTo>
                    <a:pt x="4833" y="55392"/>
                  </a:lnTo>
                  <a:lnTo>
                    <a:pt x="1065" y="65004"/>
                  </a:lnTo>
                  <a:lnTo>
                    <a:pt x="0" y="85042"/>
                  </a:lnTo>
                  <a:lnTo>
                    <a:pt x="6032" y="91790"/>
                  </a:lnTo>
                  <a:lnTo>
                    <a:pt x="68184" y="109097"/>
                  </a:lnTo>
                  <a:lnTo>
                    <a:pt x="129213" y="126382"/>
                  </a:lnTo>
                  <a:lnTo>
                    <a:pt x="183502" y="145977"/>
                  </a:lnTo>
                  <a:lnTo>
                    <a:pt x="229712" y="166312"/>
                  </a:lnTo>
                  <a:lnTo>
                    <a:pt x="247069" y="182710"/>
                  </a:lnTo>
                  <a:lnTo>
                    <a:pt x="256343" y="204817"/>
                  </a:lnTo>
                  <a:lnTo>
                    <a:pt x="258816" y="217263"/>
                  </a:lnTo>
                  <a:lnTo>
                    <a:pt x="255325" y="237331"/>
                  </a:lnTo>
                  <a:lnTo>
                    <a:pt x="244805" y="254049"/>
                  </a:lnTo>
                  <a:lnTo>
                    <a:pt x="228431" y="269278"/>
                  </a:lnTo>
                  <a:lnTo>
                    <a:pt x="206335" y="277606"/>
                  </a:lnTo>
                  <a:lnTo>
                    <a:pt x="148434" y="282953"/>
                  </a:lnTo>
                  <a:lnTo>
                    <a:pt x="121259" y="283684"/>
                  </a:lnTo>
                  <a:lnTo>
                    <a:pt x="84778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662983" y="3274362"/>
            <a:ext cx="1969556" cy="631711"/>
            <a:chOff x="2662983" y="3274362"/>
            <a:chExt cx="1969556" cy="631711"/>
          </a:xfrm>
        </p:grpSpPr>
        <p:sp>
          <p:nvSpPr>
            <p:cNvPr id="42" name="Freeform 41"/>
            <p:cNvSpPr/>
            <p:nvPr/>
          </p:nvSpPr>
          <p:spPr>
            <a:xfrm>
              <a:off x="2662983" y="3463875"/>
              <a:ext cx="281516" cy="386176"/>
            </a:xfrm>
            <a:custGeom>
              <a:avLst/>
              <a:gdLst/>
              <a:ahLst/>
              <a:cxnLst/>
              <a:rect l="0" t="0" r="0" b="0"/>
              <a:pathLst>
                <a:path w="281516" h="386176">
                  <a:moveTo>
                    <a:pt x="95483" y="0"/>
                  </a:moveTo>
                  <a:lnTo>
                    <a:pt x="60736" y="53875"/>
                  </a:lnTo>
                  <a:lnTo>
                    <a:pt x="45153" y="83423"/>
                  </a:lnTo>
                  <a:lnTo>
                    <a:pt x="1392" y="130860"/>
                  </a:lnTo>
                  <a:lnTo>
                    <a:pt x="0" y="129354"/>
                  </a:lnTo>
                  <a:lnTo>
                    <a:pt x="242" y="124840"/>
                  </a:lnTo>
                  <a:lnTo>
                    <a:pt x="11761" y="101720"/>
                  </a:lnTo>
                  <a:lnTo>
                    <a:pt x="50212" y="56456"/>
                  </a:lnTo>
                  <a:lnTo>
                    <a:pt x="106659" y="23130"/>
                  </a:lnTo>
                  <a:lnTo>
                    <a:pt x="143378" y="8673"/>
                  </a:lnTo>
                  <a:lnTo>
                    <a:pt x="183894" y="8159"/>
                  </a:lnTo>
                  <a:lnTo>
                    <a:pt x="194198" y="12458"/>
                  </a:lnTo>
                  <a:lnTo>
                    <a:pt x="208766" y="26594"/>
                  </a:lnTo>
                  <a:lnTo>
                    <a:pt x="223545" y="54283"/>
                  </a:lnTo>
                  <a:lnTo>
                    <a:pt x="224141" y="63095"/>
                  </a:lnTo>
                  <a:lnTo>
                    <a:pt x="218565" y="79125"/>
                  </a:lnTo>
                  <a:lnTo>
                    <a:pt x="182626" y="137347"/>
                  </a:lnTo>
                  <a:lnTo>
                    <a:pt x="165799" y="151900"/>
                  </a:lnTo>
                  <a:lnTo>
                    <a:pt x="126400" y="170775"/>
                  </a:lnTo>
                  <a:lnTo>
                    <a:pt x="121944" y="170002"/>
                  </a:lnTo>
                  <a:lnTo>
                    <a:pt x="121312" y="165977"/>
                  </a:lnTo>
                  <a:lnTo>
                    <a:pt x="123231" y="159785"/>
                  </a:lnTo>
                  <a:lnTo>
                    <a:pt x="134722" y="149785"/>
                  </a:lnTo>
                  <a:lnTo>
                    <a:pt x="142699" y="145480"/>
                  </a:lnTo>
                  <a:lnTo>
                    <a:pt x="164041" y="143816"/>
                  </a:lnTo>
                  <a:lnTo>
                    <a:pt x="215870" y="152281"/>
                  </a:lnTo>
                  <a:lnTo>
                    <a:pt x="251646" y="167433"/>
                  </a:lnTo>
                  <a:lnTo>
                    <a:pt x="267444" y="183209"/>
                  </a:lnTo>
                  <a:lnTo>
                    <a:pt x="277195" y="203089"/>
                  </a:lnTo>
                  <a:lnTo>
                    <a:pt x="281515" y="239419"/>
                  </a:lnTo>
                  <a:lnTo>
                    <a:pt x="274736" y="272931"/>
                  </a:lnTo>
                  <a:lnTo>
                    <a:pt x="245502" y="326277"/>
                  </a:lnTo>
                  <a:lnTo>
                    <a:pt x="219482" y="357938"/>
                  </a:lnTo>
                  <a:lnTo>
                    <a:pt x="196607" y="372773"/>
                  </a:lnTo>
                  <a:lnTo>
                    <a:pt x="170843" y="382096"/>
                  </a:lnTo>
                  <a:lnTo>
                    <a:pt x="131200" y="386175"/>
                  </a:lnTo>
                  <a:lnTo>
                    <a:pt x="69381" y="380199"/>
                  </a:lnTo>
                  <a:lnTo>
                    <a:pt x="32312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997868" y="3274362"/>
              <a:ext cx="1634671" cy="631711"/>
            </a:xfrm>
            <a:custGeom>
              <a:avLst/>
              <a:gdLst/>
              <a:ahLst/>
              <a:cxnLst/>
              <a:rect l="0" t="0" r="0" b="0"/>
              <a:pathLst>
                <a:path w="1634671" h="631711">
                  <a:moveTo>
                    <a:pt x="23810" y="631710"/>
                  </a:moveTo>
                  <a:lnTo>
                    <a:pt x="73309" y="572117"/>
                  </a:lnTo>
                  <a:lnTo>
                    <a:pt x="106024" y="515286"/>
                  </a:lnTo>
                  <a:lnTo>
                    <a:pt x="132120" y="452672"/>
                  </a:lnTo>
                  <a:lnTo>
                    <a:pt x="152613" y="402196"/>
                  </a:lnTo>
                  <a:lnTo>
                    <a:pt x="159087" y="347165"/>
                  </a:lnTo>
                  <a:lnTo>
                    <a:pt x="160366" y="285645"/>
                  </a:lnTo>
                  <a:lnTo>
                    <a:pt x="149187" y="222666"/>
                  </a:lnTo>
                  <a:lnTo>
                    <a:pt x="131308" y="168663"/>
                  </a:lnTo>
                  <a:lnTo>
                    <a:pt x="100386" y="121430"/>
                  </a:lnTo>
                  <a:lnTo>
                    <a:pt x="50680" y="71483"/>
                  </a:lnTo>
                  <a:lnTo>
                    <a:pt x="2132" y="44176"/>
                  </a:lnTo>
                  <a:lnTo>
                    <a:pt x="0" y="39979"/>
                  </a:lnTo>
                  <a:lnTo>
                    <a:pt x="3257" y="37181"/>
                  </a:lnTo>
                  <a:lnTo>
                    <a:pt x="42107" y="32691"/>
                  </a:lnTo>
                  <a:lnTo>
                    <a:pt x="94842" y="31804"/>
                  </a:lnTo>
                  <a:lnTo>
                    <a:pt x="150319" y="31629"/>
                  </a:lnTo>
                  <a:lnTo>
                    <a:pt x="206337" y="31594"/>
                  </a:lnTo>
                  <a:lnTo>
                    <a:pt x="269698" y="31587"/>
                  </a:lnTo>
                  <a:lnTo>
                    <a:pt x="328488" y="34705"/>
                  </a:lnTo>
                  <a:lnTo>
                    <a:pt x="390750" y="40651"/>
                  </a:lnTo>
                  <a:lnTo>
                    <a:pt x="452138" y="41825"/>
                  </a:lnTo>
                  <a:lnTo>
                    <a:pt x="501022" y="42028"/>
                  </a:lnTo>
                  <a:lnTo>
                    <a:pt x="560055" y="45217"/>
                  </a:lnTo>
                  <a:lnTo>
                    <a:pt x="616776" y="51176"/>
                  </a:lnTo>
                  <a:lnTo>
                    <a:pt x="664577" y="52208"/>
                  </a:lnTo>
                  <a:lnTo>
                    <a:pt x="715786" y="52514"/>
                  </a:lnTo>
                  <a:lnTo>
                    <a:pt x="777086" y="51448"/>
                  </a:lnTo>
                  <a:lnTo>
                    <a:pt x="834254" y="44305"/>
                  </a:lnTo>
                  <a:lnTo>
                    <a:pt x="890607" y="42547"/>
                  </a:lnTo>
                  <a:lnTo>
                    <a:pt x="954034" y="42199"/>
                  </a:lnTo>
                  <a:lnTo>
                    <a:pt x="1012837" y="39012"/>
                  </a:lnTo>
                  <a:lnTo>
                    <a:pt x="1069512" y="33053"/>
                  </a:lnTo>
                  <a:lnTo>
                    <a:pt x="1126938" y="30706"/>
                  </a:lnTo>
                  <a:lnTo>
                    <a:pt x="1176305" y="24436"/>
                  </a:lnTo>
                  <a:lnTo>
                    <a:pt x="1226807" y="22058"/>
                  </a:lnTo>
                  <a:lnTo>
                    <a:pt x="1286386" y="21255"/>
                  </a:lnTo>
                  <a:lnTo>
                    <a:pt x="1343216" y="15507"/>
                  </a:lnTo>
                  <a:lnTo>
                    <a:pt x="1391036" y="12004"/>
                  </a:lnTo>
                  <a:lnTo>
                    <a:pt x="1451191" y="10820"/>
                  </a:lnTo>
                  <a:lnTo>
                    <a:pt x="1508134" y="10586"/>
                  </a:lnTo>
                  <a:lnTo>
                    <a:pt x="1564442" y="10540"/>
                  </a:lnTo>
                  <a:lnTo>
                    <a:pt x="1616973" y="2197"/>
                  </a:lnTo>
                  <a:lnTo>
                    <a:pt x="16346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484932" y="3421761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3120" y="42692"/>
                  </a:lnTo>
                  <a:lnTo>
                    <a:pt x="9065" y="95521"/>
                  </a:lnTo>
                  <a:lnTo>
                    <a:pt x="17475" y="146640"/>
                  </a:lnTo>
                  <a:lnTo>
                    <a:pt x="20350" y="203705"/>
                  </a:lnTo>
                  <a:lnTo>
                    <a:pt x="20848" y="253770"/>
                  </a:lnTo>
                  <a:lnTo>
                    <a:pt x="20995" y="302529"/>
                  </a:lnTo>
                  <a:lnTo>
                    <a:pt x="21045" y="360926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274338" y="3474404"/>
              <a:ext cx="252709" cy="196873"/>
            </a:xfrm>
            <a:custGeom>
              <a:avLst/>
              <a:gdLst/>
              <a:ahLst/>
              <a:cxnLst/>
              <a:rect l="0" t="0" r="0" b="0"/>
              <a:pathLst>
                <a:path w="252709" h="196873">
                  <a:moveTo>
                    <a:pt x="252708" y="136870"/>
                  </a:moveTo>
                  <a:lnTo>
                    <a:pt x="198833" y="162064"/>
                  </a:lnTo>
                  <a:lnTo>
                    <a:pt x="141672" y="182114"/>
                  </a:lnTo>
                  <a:lnTo>
                    <a:pt x="81762" y="196872"/>
                  </a:lnTo>
                  <a:lnTo>
                    <a:pt x="44520" y="195983"/>
                  </a:lnTo>
                  <a:lnTo>
                    <a:pt x="23309" y="190049"/>
                  </a:lnTo>
                  <a:lnTo>
                    <a:pt x="6084" y="179612"/>
                  </a:lnTo>
                  <a:lnTo>
                    <a:pt x="1724" y="171214"/>
                  </a:lnTo>
                  <a:lnTo>
                    <a:pt x="0" y="149405"/>
                  </a:lnTo>
                  <a:lnTo>
                    <a:pt x="8425" y="90040"/>
                  </a:lnTo>
                  <a:lnTo>
                    <a:pt x="21354" y="35160"/>
                  </a:lnTo>
                  <a:lnTo>
                    <a:pt x="316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587039" y="3505989"/>
              <a:ext cx="227562" cy="234699"/>
            </a:xfrm>
            <a:custGeom>
              <a:avLst/>
              <a:gdLst/>
              <a:ahLst/>
              <a:cxnLst/>
              <a:rect l="0" t="0" r="0" b="0"/>
              <a:pathLst>
                <a:path w="227562" h="234699">
                  <a:moveTo>
                    <a:pt x="118992" y="0"/>
                  </a:moveTo>
                  <a:lnTo>
                    <a:pt x="76300" y="14572"/>
                  </a:lnTo>
                  <a:lnTo>
                    <a:pt x="56734" y="27534"/>
                  </a:lnTo>
                  <a:lnTo>
                    <a:pt x="32565" y="55732"/>
                  </a:lnTo>
                  <a:lnTo>
                    <a:pt x="6557" y="106588"/>
                  </a:lnTo>
                  <a:lnTo>
                    <a:pt x="0" y="132771"/>
                  </a:lnTo>
                  <a:lnTo>
                    <a:pt x="986" y="156106"/>
                  </a:lnTo>
                  <a:lnTo>
                    <a:pt x="13707" y="188973"/>
                  </a:lnTo>
                  <a:lnTo>
                    <a:pt x="37883" y="215350"/>
                  </a:lnTo>
                  <a:lnTo>
                    <a:pt x="67273" y="232394"/>
                  </a:lnTo>
                  <a:lnTo>
                    <a:pt x="87817" y="234698"/>
                  </a:lnTo>
                  <a:lnTo>
                    <a:pt x="129601" y="226644"/>
                  </a:lnTo>
                  <a:lnTo>
                    <a:pt x="170480" y="205383"/>
                  </a:lnTo>
                  <a:lnTo>
                    <a:pt x="202299" y="175534"/>
                  </a:lnTo>
                  <a:lnTo>
                    <a:pt x="220884" y="146377"/>
                  </a:lnTo>
                  <a:lnTo>
                    <a:pt x="225524" y="136189"/>
                  </a:lnTo>
                  <a:lnTo>
                    <a:pt x="227561" y="115511"/>
                  </a:lnTo>
                  <a:lnTo>
                    <a:pt x="223397" y="94622"/>
                  </a:lnTo>
                  <a:lnTo>
                    <a:pt x="207898" y="64301"/>
                  </a:lnTo>
                  <a:lnTo>
                    <a:pt x="187318" y="39979"/>
                  </a:lnTo>
                  <a:lnTo>
                    <a:pt x="155755" y="17039"/>
                  </a:lnTo>
                  <a:lnTo>
                    <a:pt x="14004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916601" y="368497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003150" y="3405466"/>
              <a:ext cx="149642" cy="300566"/>
            </a:xfrm>
            <a:custGeom>
              <a:avLst/>
              <a:gdLst/>
              <a:ahLst/>
              <a:cxnLst/>
              <a:rect l="0" t="0" r="0" b="0"/>
              <a:pathLst>
                <a:path w="149642" h="300566">
                  <a:moveTo>
                    <a:pt x="134549" y="142637"/>
                  </a:moveTo>
                  <a:lnTo>
                    <a:pt x="149203" y="98675"/>
                  </a:lnTo>
                  <a:lnTo>
                    <a:pt x="149641" y="78644"/>
                  </a:lnTo>
                  <a:lnTo>
                    <a:pt x="140390" y="37190"/>
                  </a:lnTo>
                  <a:lnTo>
                    <a:pt x="125101" y="11308"/>
                  </a:lnTo>
                  <a:lnTo>
                    <a:pt x="116552" y="5951"/>
                  </a:lnTo>
                  <a:lnTo>
                    <a:pt x="94575" y="0"/>
                  </a:lnTo>
                  <a:lnTo>
                    <a:pt x="72329" y="3594"/>
                  </a:lnTo>
                  <a:lnTo>
                    <a:pt x="43194" y="18771"/>
                  </a:lnTo>
                  <a:lnTo>
                    <a:pt x="28436" y="32603"/>
                  </a:lnTo>
                  <a:lnTo>
                    <a:pt x="5513" y="80227"/>
                  </a:lnTo>
                  <a:lnTo>
                    <a:pt x="0" y="122456"/>
                  </a:lnTo>
                  <a:lnTo>
                    <a:pt x="4949" y="148876"/>
                  </a:lnTo>
                  <a:lnTo>
                    <a:pt x="20890" y="180360"/>
                  </a:lnTo>
                  <a:lnTo>
                    <a:pt x="27191" y="188843"/>
                  </a:lnTo>
                  <a:lnTo>
                    <a:pt x="34901" y="192158"/>
                  </a:lnTo>
                  <a:lnTo>
                    <a:pt x="43551" y="192029"/>
                  </a:lnTo>
                  <a:lnTo>
                    <a:pt x="61350" y="185646"/>
                  </a:lnTo>
                  <a:lnTo>
                    <a:pt x="84525" y="167729"/>
                  </a:lnTo>
                  <a:lnTo>
                    <a:pt x="105039" y="140713"/>
                  </a:lnTo>
                  <a:lnTo>
                    <a:pt x="128266" y="86316"/>
                  </a:lnTo>
                  <a:lnTo>
                    <a:pt x="124372" y="148315"/>
                  </a:lnTo>
                  <a:lnTo>
                    <a:pt x="129679" y="202770"/>
                  </a:lnTo>
                  <a:lnTo>
                    <a:pt x="134757" y="260624"/>
                  </a:lnTo>
                  <a:lnTo>
                    <a:pt x="145078" y="3005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200282" y="3390305"/>
              <a:ext cx="239134" cy="301188"/>
            </a:xfrm>
            <a:custGeom>
              <a:avLst/>
              <a:gdLst/>
              <a:ahLst/>
              <a:cxnLst/>
              <a:rect l="0" t="0" r="0" b="0"/>
              <a:pathLst>
                <a:path w="239134" h="301188">
                  <a:moveTo>
                    <a:pt x="158516" y="10399"/>
                  </a:moveTo>
                  <a:lnTo>
                    <a:pt x="121037" y="2066"/>
                  </a:lnTo>
                  <a:lnTo>
                    <a:pt x="69614" y="305"/>
                  </a:lnTo>
                  <a:lnTo>
                    <a:pt x="28319" y="0"/>
                  </a:lnTo>
                  <a:lnTo>
                    <a:pt x="17906" y="3466"/>
                  </a:lnTo>
                  <a:lnTo>
                    <a:pt x="3216" y="16677"/>
                  </a:lnTo>
                  <a:lnTo>
                    <a:pt x="0" y="26282"/>
                  </a:lnTo>
                  <a:lnTo>
                    <a:pt x="1064" y="62159"/>
                  </a:lnTo>
                  <a:lnTo>
                    <a:pt x="5869" y="88776"/>
                  </a:lnTo>
                  <a:lnTo>
                    <a:pt x="11127" y="96575"/>
                  </a:lnTo>
                  <a:lnTo>
                    <a:pt x="18143" y="100605"/>
                  </a:lnTo>
                  <a:lnTo>
                    <a:pt x="26329" y="102122"/>
                  </a:lnTo>
                  <a:lnTo>
                    <a:pt x="44784" y="97568"/>
                  </a:lnTo>
                  <a:lnTo>
                    <a:pt x="85228" y="81170"/>
                  </a:lnTo>
                  <a:lnTo>
                    <a:pt x="106056" y="80068"/>
                  </a:lnTo>
                  <a:lnTo>
                    <a:pt x="148023" y="88891"/>
                  </a:lnTo>
                  <a:lnTo>
                    <a:pt x="202096" y="117843"/>
                  </a:lnTo>
                  <a:lnTo>
                    <a:pt x="216099" y="131851"/>
                  </a:lnTo>
                  <a:lnTo>
                    <a:pt x="230559" y="162588"/>
                  </a:lnTo>
                  <a:lnTo>
                    <a:pt x="239133" y="201331"/>
                  </a:lnTo>
                  <a:lnTo>
                    <a:pt x="238799" y="226279"/>
                  </a:lnTo>
                  <a:lnTo>
                    <a:pt x="230852" y="245166"/>
                  </a:lnTo>
                  <a:lnTo>
                    <a:pt x="193183" y="290819"/>
                  </a:lnTo>
                  <a:lnTo>
                    <a:pt x="173144" y="298807"/>
                  </a:lnTo>
                  <a:lnTo>
                    <a:pt x="148639" y="301187"/>
                  </a:lnTo>
                  <a:lnTo>
                    <a:pt x="112045" y="295950"/>
                  </a:lnTo>
                  <a:lnTo>
                    <a:pt x="84816" y="284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3821021" y="3157565"/>
            <a:ext cx="41582" cy="43272"/>
          </a:xfrm>
          <a:custGeom>
            <a:avLst/>
            <a:gdLst/>
            <a:ahLst/>
            <a:cxnLst/>
            <a:rect l="0" t="0" r="0" b="0"/>
            <a:pathLst>
              <a:path w="41582" h="43272">
                <a:moveTo>
                  <a:pt x="21880" y="11512"/>
                </a:moveTo>
                <a:lnTo>
                  <a:pt x="5112" y="17102"/>
                </a:lnTo>
                <a:lnTo>
                  <a:pt x="1343" y="22257"/>
                </a:lnTo>
                <a:lnTo>
                  <a:pt x="0" y="29204"/>
                </a:lnTo>
                <a:lnTo>
                  <a:pt x="274" y="37345"/>
                </a:lnTo>
                <a:lnTo>
                  <a:pt x="3967" y="41602"/>
                </a:lnTo>
                <a:lnTo>
                  <a:pt x="9938" y="43271"/>
                </a:lnTo>
                <a:lnTo>
                  <a:pt x="17428" y="43213"/>
                </a:lnTo>
                <a:lnTo>
                  <a:pt x="31990" y="36910"/>
                </a:lnTo>
                <a:lnTo>
                  <a:pt x="39148" y="31954"/>
                </a:lnTo>
                <a:lnTo>
                  <a:pt x="41581" y="26310"/>
                </a:lnTo>
                <a:lnTo>
                  <a:pt x="40863" y="20207"/>
                </a:lnTo>
                <a:lnTo>
                  <a:pt x="38045" y="13800"/>
                </a:lnTo>
                <a:lnTo>
                  <a:pt x="33827" y="11867"/>
                </a:lnTo>
                <a:lnTo>
                  <a:pt x="28675" y="12919"/>
                </a:lnTo>
                <a:lnTo>
                  <a:pt x="22900" y="15960"/>
                </a:lnTo>
                <a:lnTo>
                  <a:pt x="22560" y="16817"/>
                </a:lnTo>
                <a:lnTo>
                  <a:pt x="31541" y="14650"/>
                </a:lnTo>
                <a:lnTo>
                  <a:pt x="33000" y="11264"/>
                </a:lnTo>
                <a:lnTo>
                  <a:pt x="31633" y="6668"/>
                </a:lnTo>
                <a:lnTo>
                  <a:pt x="28382" y="1263"/>
                </a:lnTo>
                <a:lnTo>
                  <a:pt x="23875" y="0"/>
                </a:lnTo>
                <a:lnTo>
                  <a:pt x="18531" y="1498"/>
                </a:lnTo>
                <a:lnTo>
                  <a:pt x="12628" y="4836"/>
                </a:lnTo>
                <a:lnTo>
                  <a:pt x="9863" y="11741"/>
                </a:lnTo>
                <a:lnTo>
                  <a:pt x="9910" y="31891"/>
                </a:lnTo>
                <a:lnTo>
                  <a:pt x="12731" y="36796"/>
                </a:lnTo>
                <a:lnTo>
                  <a:pt x="16950" y="37727"/>
                </a:lnTo>
                <a:lnTo>
                  <a:pt x="22103" y="36008"/>
                </a:lnTo>
                <a:lnTo>
                  <a:pt x="25538" y="33692"/>
                </a:lnTo>
                <a:lnTo>
                  <a:pt x="27828" y="30978"/>
                </a:lnTo>
                <a:lnTo>
                  <a:pt x="32409" y="220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3737616" y="2993210"/>
            <a:ext cx="251238" cy="783628"/>
          </a:xfrm>
          <a:custGeom>
            <a:avLst/>
            <a:gdLst/>
            <a:ahLst/>
            <a:cxnLst/>
            <a:rect l="0" t="0" r="0" b="0"/>
            <a:pathLst>
              <a:path w="251238" h="783628">
                <a:moveTo>
                  <a:pt x="21057" y="91639"/>
                </a:moveTo>
                <a:lnTo>
                  <a:pt x="30122" y="150256"/>
                </a:lnTo>
                <a:lnTo>
                  <a:pt x="39726" y="209972"/>
                </a:lnTo>
                <a:lnTo>
                  <a:pt x="49035" y="270739"/>
                </a:lnTo>
                <a:lnTo>
                  <a:pt x="57757" y="332192"/>
                </a:lnTo>
                <a:lnTo>
                  <a:pt x="65578" y="394559"/>
                </a:lnTo>
                <a:lnTo>
                  <a:pt x="68920" y="416953"/>
                </a:lnTo>
                <a:lnTo>
                  <a:pt x="67773" y="459926"/>
                </a:lnTo>
                <a:lnTo>
                  <a:pt x="72919" y="521157"/>
                </a:lnTo>
                <a:lnTo>
                  <a:pt x="79186" y="584578"/>
                </a:lnTo>
                <a:lnTo>
                  <a:pt x="83232" y="636623"/>
                </a:lnTo>
                <a:lnTo>
                  <a:pt x="87151" y="688844"/>
                </a:lnTo>
                <a:lnTo>
                  <a:pt x="103330" y="742852"/>
                </a:lnTo>
                <a:lnTo>
                  <a:pt x="114555" y="759703"/>
                </a:lnTo>
                <a:lnTo>
                  <a:pt x="130462" y="771872"/>
                </a:lnTo>
                <a:lnTo>
                  <a:pt x="150400" y="780010"/>
                </a:lnTo>
                <a:lnTo>
                  <a:pt x="174859" y="783627"/>
                </a:lnTo>
                <a:lnTo>
                  <a:pt x="198208" y="778995"/>
                </a:lnTo>
                <a:lnTo>
                  <a:pt x="219114" y="767968"/>
                </a:lnTo>
                <a:lnTo>
                  <a:pt x="236204" y="751369"/>
                </a:lnTo>
                <a:lnTo>
                  <a:pt x="245360" y="729173"/>
                </a:lnTo>
                <a:lnTo>
                  <a:pt x="251237" y="676796"/>
                </a:lnTo>
                <a:lnTo>
                  <a:pt x="244161" y="615747"/>
                </a:lnTo>
                <a:lnTo>
                  <a:pt x="234014" y="555975"/>
                </a:lnTo>
                <a:lnTo>
                  <a:pt x="223031" y="496804"/>
                </a:lnTo>
                <a:lnTo>
                  <a:pt x="209900" y="436629"/>
                </a:lnTo>
                <a:lnTo>
                  <a:pt x="205593" y="411085"/>
                </a:lnTo>
                <a:lnTo>
                  <a:pt x="206121" y="366090"/>
                </a:lnTo>
                <a:lnTo>
                  <a:pt x="200842" y="304426"/>
                </a:lnTo>
                <a:lnTo>
                  <a:pt x="200200" y="249311"/>
                </a:lnTo>
                <a:lnTo>
                  <a:pt x="192827" y="186579"/>
                </a:lnTo>
                <a:lnTo>
                  <a:pt x="184360" y="124866"/>
                </a:lnTo>
                <a:lnTo>
                  <a:pt x="168240" y="62465"/>
                </a:lnTo>
                <a:lnTo>
                  <a:pt x="160171" y="41238"/>
                </a:lnTo>
                <a:lnTo>
                  <a:pt x="148786" y="24005"/>
                </a:lnTo>
                <a:lnTo>
                  <a:pt x="132808" y="11667"/>
                </a:lnTo>
                <a:lnTo>
                  <a:pt x="112838" y="3454"/>
                </a:lnTo>
                <a:lnTo>
                  <a:pt x="76458" y="0"/>
                </a:lnTo>
                <a:lnTo>
                  <a:pt x="53868" y="3338"/>
                </a:lnTo>
                <a:lnTo>
                  <a:pt x="35250" y="11840"/>
                </a:lnTo>
                <a:lnTo>
                  <a:pt x="27010" y="17383"/>
                </a:lnTo>
                <a:lnTo>
                  <a:pt x="14734" y="32900"/>
                </a:lnTo>
                <a:lnTo>
                  <a:pt x="6549" y="52665"/>
                </a:lnTo>
                <a:lnTo>
                  <a:pt x="0" y="11269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3348062" y="2926922"/>
            <a:ext cx="16595" cy="305327"/>
          </a:xfrm>
          <a:custGeom>
            <a:avLst/>
            <a:gdLst/>
            <a:ahLst/>
            <a:cxnLst/>
            <a:rect l="0" t="0" r="0" b="0"/>
            <a:pathLst>
              <a:path w="16595" h="305327">
                <a:moveTo>
                  <a:pt x="10528" y="0"/>
                </a:moveTo>
                <a:lnTo>
                  <a:pt x="13648" y="48931"/>
                </a:lnTo>
                <a:lnTo>
                  <a:pt x="16594" y="77899"/>
                </a:lnTo>
                <a:lnTo>
                  <a:pt x="12073" y="128211"/>
                </a:lnTo>
                <a:lnTo>
                  <a:pt x="10834" y="182863"/>
                </a:lnTo>
                <a:lnTo>
                  <a:pt x="10589" y="238719"/>
                </a:lnTo>
                <a:lnTo>
                  <a:pt x="9376" y="277272"/>
                </a:lnTo>
                <a:lnTo>
                  <a:pt x="0" y="3053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3274362" y="3863958"/>
            <a:ext cx="1231836" cy="697268"/>
            <a:chOff x="3274362" y="3863958"/>
            <a:chExt cx="1231836" cy="697268"/>
          </a:xfrm>
        </p:grpSpPr>
        <p:sp>
          <p:nvSpPr>
            <p:cNvPr id="54" name="Freeform 53"/>
            <p:cNvSpPr/>
            <p:nvPr/>
          </p:nvSpPr>
          <p:spPr>
            <a:xfrm>
              <a:off x="3425326" y="3863958"/>
              <a:ext cx="203659" cy="318898"/>
            </a:xfrm>
            <a:custGeom>
              <a:avLst/>
              <a:gdLst/>
              <a:ahLst/>
              <a:cxnLst/>
              <a:rect l="0" t="0" r="0" b="0"/>
              <a:pathLst>
                <a:path w="203659" h="318898">
                  <a:moveTo>
                    <a:pt x="59606" y="0"/>
                  </a:moveTo>
                  <a:lnTo>
                    <a:pt x="43965" y="17981"/>
                  </a:lnTo>
                  <a:lnTo>
                    <a:pt x="19999" y="73184"/>
                  </a:lnTo>
                  <a:lnTo>
                    <a:pt x="8468" y="89458"/>
                  </a:lnTo>
                  <a:lnTo>
                    <a:pt x="4457" y="90054"/>
                  </a:lnTo>
                  <a:lnTo>
                    <a:pt x="1783" y="85773"/>
                  </a:lnTo>
                  <a:lnTo>
                    <a:pt x="0" y="78239"/>
                  </a:lnTo>
                  <a:lnTo>
                    <a:pt x="2322" y="70877"/>
                  </a:lnTo>
                  <a:lnTo>
                    <a:pt x="14259" y="56457"/>
                  </a:lnTo>
                  <a:lnTo>
                    <a:pt x="50519" y="29306"/>
                  </a:lnTo>
                  <a:lnTo>
                    <a:pt x="70775" y="19654"/>
                  </a:lnTo>
                  <a:lnTo>
                    <a:pt x="91476" y="17704"/>
                  </a:lnTo>
                  <a:lnTo>
                    <a:pt x="101910" y="18822"/>
                  </a:lnTo>
                  <a:lnTo>
                    <a:pt x="110036" y="23076"/>
                  </a:lnTo>
                  <a:lnTo>
                    <a:pt x="122184" y="37162"/>
                  </a:lnTo>
                  <a:lnTo>
                    <a:pt x="128362" y="58241"/>
                  </a:lnTo>
                  <a:lnTo>
                    <a:pt x="129939" y="82037"/>
                  </a:lnTo>
                  <a:lnTo>
                    <a:pt x="126740" y="104311"/>
                  </a:lnTo>
                  <a:lnTo>
                    <a:pt x="115180" y="122790"/>
                  </a:lnTo>
                  <a:lnTo>
                    <a:pt x="107184" y="130993"/>
                  </a:lnTo>
                  <a:lnTo>
                    <a:pt x="106532" y="136462"/>
                  </a:lnTo>
                  <a:lnTo>
                    <a:pt x="110778" y="140108"/>
                  </a:lnTo>
                  <a:lnTo>
                    <a:pt x="145623" y="157138"/>
                  </a:lnTo>
                  <a:lnTo>
                    <a:pt x="175950" y="176281"/>
                  </a:lnTo>
                  <a:lnTo>
                    <a:pt x="190473" y="192991"/>
                  </a:lnTo>
                  <a:lnTo>
                    <a:pt x="199658" y="213286"/>
                  </a:lnTo>
                  <a:lnTo>
                    <a:pt x="203658" y="249849"/>
                  </a:lnTo>
                  <a:lnTo>
                    <a:pt x="200448" y="272481"/>
                  </a:lnTo>
                  <a:lnTo>
                    <a:pt x="188883" y="291118"/>
                  </a:lnTo>
                  <a:lnTo>
                    <a:pt x="172045" y="306031"/>
                  </a:lnTo>
                  <a:lnTo>
                    <a:pt x="152863" y="316558"/>
                  </a:lnTo>
                  <a:lnTo>
                    <a:pt x="132639" y="318897"/>
                  </a:lnTo>
                  <a:lnTo>
                    <a:pt x="71102" y="316122"/>
                  </a:lnTo>
                  <a:lnTo>
                    <a:pt x="5960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74362" y="4242984"/>
              <a:ext cx="1231836" cy="31587"/>
            </a:xfrm>
            <a:custGeom>
              <a:avLst/>
              <a:gdLst/>
              <a:ahLst/>
              <a:cxnLst/>
              <a:rect l="0" t="0" r="0" b="0"/>
              <a:pathLst>
                <a:path w="1231836" h="31587">
                  <a:moveTo>
                    <a:pt x="0" y="0"/>
                  </a:moveTo>
                  <a:lnTo>
                    <a:pt x="37478" y="8334"/>
                  </a:lnTo>
                  <a:lnTo>
                    <a:pt x="88902" y="10095"/>
                  </a:lnTo>
                  <a:lnTo>
                    <a:pt x="144120" y="10443"/>
                  </a:lnTo>
                  <a:lnTo>
                    <a:pt x="200087" y="10512"/>
                  </a:lnTo>
                  <a:lnTo>
                    <a:pt x="256203" y="10525"/>
                  </a:lnTo>
                  <a:lnTo>
                    <a:pt x="318052" y="2195"/>
                  </a:lnTo>
                  <a:lnTo>
                    <a:pt x="378030" y="434"/>
                  </a:lnTo>
                  <a:lnTo>
                    <a:pt x="428904" y="129"/>
                  </a:lnTo>
                  <a:lnTo>
                    <a:pt x="481023" y="38"/>
                  </a:lnTo>
                  <a:lnTo>
                    <a:pt x="542630" y="1178"/>
                  </a:lnTo>
                  <a:lnTo>
                    <a:pt x="599859" y="8335"/>
                  </a:lnTo>
                  <a:lnTo>
                    <a:pt x="639040" y="6759"/>
                  </a:lnTo>
                  <a:lnTo>
                    <a:pt x="689310" y="1336"/>
                  </a:lnTo>
                  <a:lnTo>
                    <a:pt x="749910" y="8509"/>
                  </a:lnTo>
                  <a:lnTo>
                    <a:pt x="804147" y="10130"/>
                  </a:lnTo>
                  <a:lnTo>
                    <a:pt x="859921" y="10450"/>
                  </a:lnTo>
                  <a:lnTo>
                    <a:pt x="919118" y="10513"/>
                  </a:lnTo>
                  <a:lnTo>
                    <a:pt x="975611" y="16115"/>
                  </a:lnTo>
                  <a:lnTo>
                    <a:pt x="1036207" y="20081"/>
                  </a:lnTo>
                  <a:lnTo>
                    <a:pt x="1094449" y="20864"/>
                  </a:lnTo>
                  <a:lnTo>
                    <a:pt x="1156603" y="21019"/>
                  </a:lnTo>
                  <a:lnTo>
                    <a:pt x="1218692" y="29385"/>
                  </a:lnTo>
                  <a:lnTo>
                    <a:pt x="1231835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92652" y="4316684"/>
              <a:ext cx="18623" cy="221099"/>
            </a:xfrm>
            <a:custGeom>
              <a:avLst/>
              <a:gdLst/>
              <a:ahLst/>
              <a:cxnLst/>
              <a:rect l="0" t="0" r="0" b="0"/>
              <a:pathLst>
                <a:path w="18623" h="221099">
                  <a:moveTo>
                    <a:pt x="18622" y="0"/>
                  </a:moveTo>
                  <a:lnTo>
                    <a:pt x="1834" y="55044"/>
                  </a:lnTo>
                  <a:lnTo>
                    <a:pt x="0" y="92998"/>
                  </a:lnTo>
                  <a:lnTo>
                    <a:pt x="6148" y="147745"/>
                  </a:lnTo>
                  <a:lnTo>
                    <a:pt x="7517" y="186496"/>
                  </a:lnTo>
                  <a:lnTo>
                    <a:pt x="8094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729318" y="4321937"/>
              <a:ext cx="173917" cy="239289"/>
            </a:xfrm>
            <a:custGeom>
              <a:avLst/>
              <a:gdLst/>
              <a:ahLst/>
              <a:cxnLst/>
              <a:rect l="0" t="0" r="0" b="0"/>
              <a:pathLst>
                <a:path w="173917" h="239289">
                  <a:moveTo>
                    <a:pt x="60941" y="26332"/>
                  </a:moveTo>
                  <a:lnTo>
                    <a:pt x="26194" y="63418"/>
                  </a:lnTo>
                  <a:lnTo>
                    <a:pt x="5297" y="111285"/>
                  </a:lnTo>
                  <a:lnTo>
                    <a:pt x="0" y="147949"/>
                  </a:lnTo>
                  <a:lnTo>
                    <a:pt x="4020" y="182860"/>
                  </a:lnTo>
                  <a:lnTo>
                    <a:pt x="18209" y="215431"/>
                  </a:lnTo>
                  <a:lnTo>
                    <a:pt x="33760" y="230478"/>
                  </a:lnTo>
                  <a:lnTo>
                    <a:pt x="42820" y="236129"/>
                  </a:lnTo>
                  <a:lnTo>
                    <a:pt x="62246" y="239288"/>
                  </a:lnTo>
                  <a:lnTo>
                    <a:pt x="72339" y="238493"/>
                  </a:lnTo>
                  <a:lnTo>
                    <a:pt x="89793" y="231370"/>
                  </a:lnTo>
                  <a:lnTo>
                    <a:pt x="150564" y="187445"/>
                  </a:lnTo>
                  <a:lnTo>
                    <a:pt x="167175" y="155438"/>
                  </a:lnTo>
                  <a:lnTo>
                    <a:pt x="173916" y="116318"/>
                  </a:lnTo>
                  <a:lnTo>
                    <a:pt x="164928" y="55556"/>
                  </a:lnTo>
                  <a:lnTo>
                    <a:pt x="157460" y="31132"/>
                  </a:lnTo>
                  <a:lnTo>
                    <a:pt x="146342" y="12477"/>
                  </a:lnTo>
                  <a:lnTo>
                    <a:pt x="137762" y="6567"/>
                  </a:lnTo>
                  <a:lnTo>
                    <a:pt x="115751" y="0"/>
                  </a:lnTo>
                  <a:lnTo>
                    <a:pt x="96609" y="201"/>
                  </a:lnTo>
                  <a:lnTo>
                    <a:pt x="71469" y="52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3505989" y="2947979"/>
            <a:ext cx="182152" cy="276977"/>
          </a:xfrm>
          <a:custGeom>
            <a:avLst/>
            <a:gdLst/>
            <a:ahLst/>
            <a:cxnLst/>
            <a:rect l="0" t="0" r="0" b="0"/>
            <a:pathLst>
              <a:path w="182152" h="276977">
                <a:moveTo>
                  <a:pt x="115814" y="0"/>
                </a:moveTo>
                <a:lnTo>
                  <a:pt x="64098" y="51716"/>
                </a:lnTo>
                <a:lnTo>
                  <a:pt x="83152" y="32662"/>
                </a:lnTo>
                <a:lnTo>
                  <a:pt x="102077" y="26215"/>
                </a:lnTo>
                <a:lnTo>
                  <a:pt x="113675" y="24495"/>
                </a:lnTo>
                <a:lnTo>
                  <a:pt x="132801" y="28824"/>
                </a:lnTo>
                <a:lnTo>
                  <a:pt x="141176" y="33254"/>
                </a:lnTo>
                <a:lnTo>
                  <a:pt x="146760" y="40887"/>
                </a:lnTo>
                <a:lnTo>
                  <a:pt x="152964" y="61846"/>
                </a:lnTo>
                <a:lnTo>
                  <a:pt x="150868" y="94364"/>
                </a:lnTo>
                <a:lnTo>
                  <a:pt x="146202" y="102684"/>
                </a:lnTo>
                <a:lnTo>
                  <a:pt x="131659" y="115047"/>
                </a:lnTo>
                <a:lnTo>
                  <a:pt x="129887" y="119982"/>
                </a:lnTo>
                <a:lnTo>
                  <a:pt x="132215" y="124442"/>
                </a:lnTo>
                <a:lnTo>
                  <a:pt x="155578" y="145594"/>
                </a:lnTo>
                <a:lnTo>
                  <a:pt x="170230" y="171041"/>
                </a:lnTo>
                <a:lnTo>
                  <a:pt x="181980" y="206396"/>
                </a:lnTo>
                <a:lnTo>
                  <a:pt x="182151" y="217146"/>
                </a:lnTo>
                <a:lnTo>
                  <a:pt x="176103" y="235330"/>
                </a:lnTo>
                <a:lnTo>
                  <a:pt x="159543" y="258720"/>
                </a:lnTo>
                <a:lnTo>
                  <a:pt x="134230" y="274879"/>
                </a:lnTo>
                <a:lnTo>
                  <a:pt x="111521" y="276976"/>
                </a:lnTo>
                <a:lnTo>
                  <a:pt x="64403" y="268791"/>
                </a:lnTo>
                <a:lnTo>
                  <a:pt x="37540" y="253687"/>
                </a:lnTo>
                <a:lnTo>
                  <a:pt x="0" y="2210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3474404" y="4578075"/>
            <a:ext cx="1149779" cy="644060"/>
            <a:chOff x="3474404" y="4578075"/>
            <a:chExt cx="1149779" cy="644060"/>
          </a:xfrm>
        </p:grpSpPr>
        <p:sp>
          <p:nvSpPr>
            <p:cNvPr id="60" name="Freeform 59"/>
            <p:cNvSpPr/>
            <p:nvPr/>
          </p:nvSpPr>
          <p:spPr>
            <a:xfrm>
              <a:off x="3773214" y="4578075"/>
              <a:ext cx="101274" cy="328205"/>
            </a:xfrm>
            <a:custGeom>
              <a:avLst/>
              <a:gdLst/>
              <a:ahLst/>
              <a:cxnLst/>
              <a:rect l="0" t="0" r="0" b="0"/>
              <a:pathLst>
                <a:path w="101274" h="328205">
                  <a:moveTo>
                    <a:pt x="90744" y="86049"/>
                  </a:moveTo>
                  <a:lnTo>
                    <a:pt x="96333" y="69282"/>
                  </a:lnTo>
                  <a:lnTo>
                    <a:pt x="95958" y="51690"/>
                  </a:lnTo>
                  <a:lnTo>
                    <a:pt x="90722" y="33344"/>
                  </a:lnTo>
                  <a:lnTo>
                    <a:pt x="80596" y="17391"/>
                  </a:lnTo>
                  <a:lnTo>
                    <a:pt x="65177" y="5621"/>
                  </a:lnTo>
                  <a:lnTo>
                    <a:pt x="56152" y="845"/>
                  </a:lnTo>
                  <a:lnTo>
                    <a:pt x="47795" y="0"/>
                  </a:lnTo>
                  <a:lnTo>
                    <a:pt x="32271" y="5301"/>
                  </a:lnTo>
                  <a:lnTo>
                    <a:pt x="10378" y="27029"/>
                  </a:lnTo>
                  <a:lnTo>
                    <a:pt x="2383" y="48899"/>
                  </a:lnTo>
                  <a:lnTo>
                    <a:pt x="0" y="74217"/>
                  </a:lnTo>
                  <a:lnTo>
                    <a:pt x="2840" y="101068"/>
                  </a:lnTo>
                  <a:lnTo>
                    <a:pt x="11122" y="122360"/>
                  </a:lnTo>
                  <a:lnTo>
                    <a:pt x="16605" y="131313"/>
                  </a:lnTo>
                  <a:lnTo>
                    <a:pt x="23771" y="136112"/>
                  </a:lnTo>
                  <a:lnTo>
                    <a:pt x="41091" y="138325"/>
                  </a:lnTo>
                  <a:lnTo>
                    <a:pt x="57368" y="132290"/>
                  </a:lnTo>
                  <a:lnTo>
                    <a:pt x="64984" y="127404"/>
                  </a:lnTo>
                  <a:lnTo>
                    <a:pt x="76566" y="112618"/>
                  </a:lnTo>
                  <a:lnTo>
                    <a:pt x="83273" y="101367"/>
                  </a:lnTo>
                  <a:lnTo>
                    <a:pt x="83424" y="103280"/>
                  </a:lnTo>
                  <a:lnTo>
                    <a:pt x="80849" y="137156"/>
                  </a:lnTo>
                  <a:lnTo>
                    <a:pt x="91752" y="197371"/>
                  </a:lnTo>
                  <a:lnTo>
                    <a:pt x="99392" y="257127"/>
                  </a:lnTo>
                  <a:lnTo>
                    <a:pt x="101025" y="315610"/>
                  </a:lnTo>
                  <a:lnTo>
                    <a:pt x="101273" y="328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37575" y="4843329"/>
              <a:ext cx="1063379" cy="73480"/>
            </a:xfrm>
            <a:custGeom>
              <a:avLst/>
              <a:gdLst/>
              <a:ahLst/>
              <a:cxnLst/>
              <a:rect l="0" t="0" r="0" b="0"/>
              <a:pathLst>
                <a:path w="1063379" h="73480">
                  <a:moveTo>
                    <a:pt x="0" y="62950"/>
                  </a:moveTo>
                  <a:lnTo>
                    <a:pt x="42691" y="59831"/>
                  </a:lnTo>
                  <a:lnTo>
                    <a:pt x="96002" y="46162"/>
                  </a:lnTo>
                  <a:lnTo>
                    <a:pt x="148338" y="36498"/>
                  </a:lnTo>
                  <a:lnTo>
                    <a:pt x="203736" y="18341"/>
                  </a:lnTo>
                  <a:lnTo>
                    <a:pt x="266975" y="10725"/>
                  </a:lnTo>
                  <a:lnTo>
                    <a:pt x="328860" y="2288"/>
                  </a:lnTo>
                  <a:lnTo>
                    <a:pt x="379759" y="523"/>
                  </a:lnTo>
                  <a:lnTo>
                    <a:pt x="428766" y="0"/>
                  </a:lnTo>
                  <a:lnTo>
                    <a:pt x="481658" y="5412"/>
                  </a:lnTo>
                  <a:lnTo>
                    <a:pt x="535476" y="9341"/>
                  </a:lnTo>
                  <a:lnTo>
                    <a:pt x="598099" y="10117"/>
                  </a:lnTo>
                  <a:lnTo>
                    <a:pt x="650287" y="15860"/>
                  </a:lnTo>
                  <a:lnTo>
                    <a:pt x="702796" y="21023"/>
                  </a:lnTo>
                  <a:lnTo>
                    <a:pt x="758229" y="28975"/>
                  </a:lnTo>
                  <a:lnTo>
                    <a:pt x="814239" y="36482"/>
                  </a:lnTo>
                  <a:lnTo>
                    <a:pt x="871533" y="48060"/>
                  </a:lnTo>
                  <a:lnTo>
                    <a:pt x="934842" y="54680"/>
                  </a:lnTo>
                  <a:lnTo>
                    <a:pt x="992755" y="61317"/>
                  </a:lnTo>
                  <a:lnTo>
                    <a:pt x="1050843" y="71069"/>
                  </a:lnTo>
                  <a:lnTo>
                    <a:pt x="1063378" y="734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611482" y="49168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969243" y="494839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79772" y="4969450"/>
              <a:ext cx="5590" cy="242157"/>
            </a:xfrm>
            <a:custGeom>
              <a:avLst/>
              <a:gdLst/>
              <a:ahLst/>
              <a:cxnLst/>
              <a:rect l="0" t="0" r="0" b="0"/>
              <a:pathLst>
                <a:path w="5590" h="242157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89" y="159757"/>
                  </a:lnTo>
                  <a:lnTo>
                    <a:pt x="1545" y="216834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74404" y="4674653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60768" y="17958"/>
                  </a:lnTo>
                  <a:lnTo>
                    <a:pt x="18719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089267" y="4937234"/>
              <a:ext cx="122133" cy="284901"/>
            </a:xfrm>
            <a:custGeom>
              <a:avLst/>
              <a:gdLst/>
              <a:ahLst/>
              <a:cxnLst/>
              <a:rect l="0" t="0" r="0" b="0"/>
              <a:pathLst>
                <a:path w="122133" h="284901">
                  <a:moveTo>
                    <a:pt x="90546" y="74331"/>
                  </a:moveTo>
                  <a:lnTo>
                    <a:pt x="90546" y="51974"/>
                  </a:lnTo>
                  <a:lnTo>
                    <a:pt x="84307" y="34758"/>
                  </a:lnTo>
                  <a:lnTo>
                    <a:pt x="61238" y="4643"/>
                  </a:lnTo>
                  <a:lnTo>
                    <a:pt x="53460" y="966"/>
                  </a:lnTo>
                  <a:lnTo>
                    <a:pt x="35459" y="0"/>
                  </a:lnTo>
                  <a:lnTo>
                    <a:pt x="26915" y="3720"/>
                  </a:lnTo>
                  <a:lnTo>
                    <a:pt x="11183" y="17212"/>
                  </a:lnTo>
                  <a:lnTo>
                    <a:pt x="2631" y="38026"/>
                  </a:lnTo>
                  <a:lnTo>
                    <a:pt x="0" y="61705"/>
                  </a:lnTo>
                  <a:lnTo>
                    <a:pt x="2730" y="83926"/>
                  </a:lnTo>
                  <a:lnTo>
                    <a:pt x="10962" y="102382"/>
                  </a:lnTo>
                  <a:lnTo>
                    <a:pt x="16433" y="110579"/>
                  </a:lnTo>
                  <a:lnTo>
                    <a:pt x="31871" y="122806"/>
                  </a:lnTo>
                  <a:lnTo>
                    <a:pt x="40901" y="127705"/>
                  </a:lnTo>
                  <a:lnTo>
                    <a:pt x="60292" y="130028"/>
                  </a:lnTo>
                  <a:lnTo>
                    <a:pt x="70377" y="129010"/>
                  </a:lnTo>
                  <a:lnTo>
                    <a:pt x="78270" y="124821"/>
                  </a:lnTo>
                  <a:lnTo>
                    <a:pt x="90160" y="110809"/>
                  </a:lnTo>
                  <a:lnTo>
                    <a:pt x="93798" y="111518"/>
                  </a:lnTo>
                  <a:lnTo>
                    <a:pt x="105706" y="164423"/>
                  </a:lnTo>
                  <a:lnTo>
                    <a:pt x="117674" y="218685"/>
                  </a:lnTo>
                  <a:lnTo>
                    <a:pt x="121251" y="265105"/>
                  </a:lnTo>
                  <a:lnTo>
                    <a:pt x="122132" y="2849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Freeform 67"/>
          <p:cNvSpPr/>
          <p:nvPr/>
        </p:nvSpPr>
        <p:spPr>
          <a:xfrm>
            <a:off x="3169077" y="3937658"/>
            <a:ext cx="73701" cy="21058"/>
          </a:xfrm>
          <a:custGeom>
            <a:avLst/>
            <a:gdLst/>
            <a:ahLst/>
            <a:cxnLst/>
            <a:rect l="0" t="0" r="0" b="0"/>
            <a:pathLst>
              <a:path w="73701" h="21058">
                <a:moveTo>
                  <a:pt x="73700" y="0"/>
                </a:moveTo>
                <a:lnTo>
                  <a:pt x="13782" y="16788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4025072" y="2937450"/>
            <a:ext cx="148100" cy="280948"/>
          </a:xfrm>
          <a:custGeom>
            <a:avLst/>
            <a:gdLst/>
            <a:ahLst/>
            <a:cxnLst/>
            <a:rect l="0" t="0" r="0" b="0"/>
            <a:pathLst>
              <a:path w="148100" h="280948">
                <a:moveTo>
                  <a:pt x="70513" y="0"/>
                </a:moveTo>
                <a:lnTo>
                  <a:pt x="35766" y="37087"/>
                </a:lnTo>
                <a:lnTo>
                  <a:pt x="11190" y="95240"/>
                </a:lnTo>
                <a:lnTo>
                  <a:pt x="0" y="140086"/>
                </a:lnTo>
                <a:lnTo>
                  <a:pt x="877" y="176818"/>
                </a:lnTo>
                <a:lnTo>
                  <a:pt x="16066" y="231342"/>
                </a:lnTo>
                <a:lnTo>
                  <a:pt x="27207" y="252558"/>
                </a:lnTo>
                <a:lnTo>
                  <a:pt x="43077" y="267446"/>
                </a:lnTo>
                <a:lnTo>
                  <a:pt x="62999" y="276793"/>
                </a:lnTo>
                <a:lnTo>
                  <a:pt x="87451" y="280947"/>
                </a:lnTo>
                <a:lnTo>
                  <a:pt x="107677" y="276554"/>
                </a:lnTo>
                <a:lnTo>
                  <a:pt x="116346" y="272107"/>
                </a:lnTo>
                <a:lnTo>
                  <a:pt x="129098" y="257807"/>
                </a:lnTo>
                <a:lnTo>
                  <a:pt x="146816" y="220031"/>
                </a:lnTo>
                <a:lnTo>
                  <a:pt x="148099" y="199567"/>
                </a:lnTo>
                <a:lnTo>
                  <a:pt x="143600" y="179944"/>
                </a:lnTo>
                <a:lnTo>
                  <a:pt x="133802" y="163423"/>
                </a:lnTo>
                <a:lnTo>
                  <a:pt x="125574" y="159252"/>
                </a:lnTo>
                <a:lnTo>
                  <a:pt x="103953" y="157736"/>
                </a:lnTo>
                <a:lnTo>
                  <a:pt x="84985" y="164082"/>
                </a:lnTo>
                <a:lnTo>
                  <a:pt x="53745" y="187220"/>
                </a:lnTo>
                <a:lnTo>
                  <a:pt x="45513" y="197463"/>
                </a:lnTo>
                <a:lnTo>
                  <a:pt x="38928" y="2105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3758673" y="5274269"/>
            <a:ext cx="1116022" cy="618395"/>
            <a:chOff x="3758673" y="5274269"/>
            <a:chExt cx="1116022" cy="618395"/>
          </a:xfrm>
        </p:grpSpPr>
        <p:sp>
          <p:nvSpPr>
            <p:cNvPr id="70" name="Freeform 69"/>
            <p:cNvSpPr/>
            <p:nvPr/>
          </p:nvSpPr>
          <p:spPr>
            <a:xfrm>
              <a:off x="3950381" y="5295834"/>
              <a:ext cx="8335" cy="200042"/>
            </a:xfrm>
            <a:custGeom>
              <a:avLst/>
              <a:gdLst/>
              <a:ahLst/>
              <a:cxnLst/>
              <a:rect l="0" t="0" r="0" b="0"/>
              <a:pathLst>
                <a:path w="8335" h="200042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444" y="134566"/>
                  </a:lnTo>
                  <a:lnTo>
                    <a:pt x="8158" y="180392"/>
                  </a:lnTo>
                  <a:lnTo>
                    <a:pt x="8334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110455" y="5274269"/>
              <a:ext cx="154137" cy="300630"/>
            </a:xfrm>
            <a:custGeom>
              <a:avLst/>
              <a:gdLst/>
              <a:ahLst/>
              <a:cxnLst/>
              <a:rect l="0" t="0" r="0" b="0"/>
              <a:pathLst>
                <a:path w="154137" h="300630">
                  <a:moveTo>
                    <a:pt x="111472" y="116321"/>
                  </a:moveTo>
                  <a:lnTo>
                    <a:pt x="82791" y="170196"/>
                  </a:lnTo>
                  <a:lnTo>
                    <a:pt x="56858" y="221769"/>
                  </a:lnTo>
                  <a:lnTo>
                    <a:pt x="55224" y="245855"/>
                  </a:lnTo>
                  <a:lnTo>
                    <a:pt x="59567" y="269818"/>
                  </a:lnTo>
                  <a:lnTo>
                    <a:pt x="69296" y="288267"/>
                  </a:lnTo>
                  <a:lnTo>
                    <a:pt x="77506" y="294123"/>
                  </a:lnTo>
                  <a:lnTo>
                    <a:pt x="99105" y="300629"/>
                  </a:lnTo>
                  <a:lnTo>
                    <a:pt x="109076" y="300025"/>
                  </a:lnTo>
                  <a:lnTo>
                    <a:pt x="126395" y="293114"/>
                  </a:lnTo>
                  <a:lnTo>
                    <a:pt x="149299" y="276069"/>
                  </a:lnTo>
                  <a:lnTo>
                    <a:pt x="153068" y="267274"/>
                  </a:lnTo>
                  <a:lnTo>
                    <a:pt x="154136" y="245022"/>
                  </a:lnTo>
                  <a:lnTo>
                    <a:pt x="142571" y="211777"/>
                  </a:lnTo>
                  <a:lnTo>
                    <a:pt x="116532" y="170272"/>
                  </a:lnTo>
                  <a:lnTo>
                    <a:pt x="68638" y="130994"/>
                  </a:lnTo>
                  <a:lnTo>
                    <a:pt x="19740" y="100561"/>
                  </a:lnTo>
                  <a:lnTo>
                    <a:pt x="11713" y="91777"/>
                  </a:lnTo>
                  <a:lnTo>
                    <a:pt x="2794" y="69538"/>
                  </a:lnTo>
                  <a:lnTo>
                    <a:pt x="0" y="45226"/>
                  </a:lnTo>
                  <a:lnTo>
                    <a:pt x="2657" y="22722"/>
                  </a:lnTo>
                  <a:lnTo>
                    <a:pt x="7344" y="14148"/>
                  </a:lnTo>
                  <a:lnTo>
                    <a:pt x="21909" y="1501"/>
                  </a:lnTo>
                  <a:lnTo>
                    <a:pt x="29536" y="0"/>
                  </a:lnTo>
                  <a:lnTo>
                    <a:pt x="36961" y="1339"/>
                  </a:lnTo>
                  <a:lnTo>
                    <a:pt x="44251" y="4571"/>
                  </a:lnTo>
                  <a:lnTo>
                    <a:pt x="65688" y="25888"/>
                  </a:lnTo>
                  <a:lnTo>
                    <a:pt x="100944" y="847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906072" y="5559046"/>
              <a:ext cx="968623" cy="52644"/>
            </a:xfrm>
            <a:custGeom>
              <a:avLst/>
              <a:gdLst/>
              <a:ahLst/>
              <a:cxnLst/>
              <a:rect l="0" t="0" r="0" b="0"/>
              <a:pathLst>
                <a:path w="968623" h="52644">
                  <a:moveTo>
                    <a:pt x="0" y="0"/>
                  </a:moveTo>
                  <a:lnTo>
                    <a:pt x="11179" y="11179"/>
                  </a:lnTo>
                  <a:lnTo>
                    <a:pt x="29145" y="16667"/>
                  </a:lnTo>
                  <a:lnTo>
                    <a:pt x="92313" y="20479"/>
                  </a:lnTo>
                  <a:lnTo>
                    <a:pt x="147610" y="20943"/>
                  </a:lnTo>
                  <a:lnTo>
                    <a:pt x="203593" y="26624"/>
                  </a:lnTo>
                  <a:lnTo>
                    <a:pt x="259711" y="30606"/>
                  </a:lnTo>
                  <a:lnTo>
                    <a:pt x="318977" y="31392"/>
                  </a:lnTo>
                  <a:lnTo>
                    <a:pt x="369422" y="31529"/>
                  </a:lnTo>
                  <a:lnTo>
                    <a:pt x="421414" y="31569"/>
                  </a:lnTo>
                  <a:lnTo>
                    <a:pt x="470744" y="31581"/>
                  </a:lnTo>
                  <a:lnTo>
                    <a:pt x="518116" y="31584"/>
                  </a:lnTo>
                  <a:lnTo>
                    <a:pt x="580936" y="31586"/>
                  </a:lnTo>
                  <a:lnTo>
                    <a:pt x="629794" y="25997"/>
                  </a:lnTo>
                  <a:lnTo>
                    <a:pt x="690300" y="29269"/>
                  </a:lnTo>
                  <a:lnTo>
                    <a:pt x="747312" y="31128"/>
                  </a:lnTo>
                  <a:lnTo>
                    <a:pt x="803634" y="37085"/>
                  </a:lnTo>
                  <a:lnTo>
                    <a:pt x="858649" y="42291"/>
                  </a:lnTo>
                  <a:lnTo>
                    <a:pt x="920951" y="51048"/>
                  </a:lnTo>
                  <a:lnTo>
                    <a:pt x="968622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758673" y="5390590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21057"/>
                  </a:moveTo>
                  <a:lnTo>
                    <a:pt x="40882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274570" y="5632746"/>
              <a:ext cx="31586" cy="200042"/>
            </a:xfrm>
            <a:custGeom>
              <a:avLst/>
              <a:gdLst/>
              <a:ahLst/>
              <a:cxnLst/>
              <a:rect l="0" t="0" r="0" b="0"/>
              <a:pathLst>
                <a:path w="31586" h="200042">
                  <a:moveTo>
                    <a:pt x="0" y="0"/>
                  </a:moveTo>
                  <a:lnTo>
                    <a:pt x="3119" y="42692"/>
                  </a:lnTo>
                  <a:lnTo>
                    <a:pt x="10722" y="102068"/>
                  </a:lnTo>
                  <a:lnTo>
                    <a:pt x="25054" y="157504"/>
                  </a:lnTo>
                  <a:lnTo>
                    <a:pt x="31585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414870" y="5669271"/>
              <a:ext cx="168958" cy="223393"/>
            </a:xfrm>
            <a:custGeom>
              <a:avLst/>
              <a:gdLst/>
              <a:ahLst/>
              <a:cxnLst/>
              <a:rect l="0" t="0" r="0" b="0"/>
              <a:pathLst>
                <a:path w="168958" h="223393">
                  <a:moveTo>
                    <a:pt x="122912" y="5589"/>
                  </a:moveTo>
                  <a:lnTo>
                    <a:pt x="64295" y="5589"/>
                  </a:lnTo>
                  <a:lnTo>
                    <a:pt x="29505" y="0"/>
                  </a:lnTo>
                  <a:lnTo>
                    <a:pt x="20866" y="1863"/>
                  </a:lnTo>
                  <a:lnTo>
                    <a:pt x="13937" y="6614"/>
                  </a:lnTo>
                  <a:lnTo>
                    <a:pt x="8148" y="13292"/>
                  </a:lnTo>
                  <a:lnTo>
                    <a:pt x="1716" y="33189"/>
                  </a:lnTo>
                  <a:lnTo>
                    <a:pt x="0" y="45046"/>
                  </a:lnTo>
                  <a:lnTo>
                    <a:pt x="2366" y="51780"/>
                  </a:lnTo>
                  <a:lnTo>
                    <a:pt x="7453" y="55100"/>
                  </a:lnTo>
                  <a:lnTo>
                    <a:pt x="69030" y="64196"/>
                  </a:lnTo>
                  <a:lnTo>
                    <a:pt x="121579" y="94112"/>
                  </a:lnTo>
                  <a:lnTo>
                    <a:pt x="144874" y="115786"/>
                  </a:lnTo>
                  <a:lnTo>
                    <a:pt x="167730" y="164163"/>
                  </a:lnTo>
                  <a:lnTo>
                    <a:pt x="168957" y="184861"/>
                  </a:lnTo>
                  <a:lnTo>
                    <a:pt x="167647" y="195293"/>
                  </a:lnTo>
                  <a:lnTo>
                    <a:pt x="163264" y="203418"/>
                  </a:lnTo>
                  <a:lnTo>
                    <a:pt x="149035" y="215565"/>
                  </a:lnTo>
                  <a:lnTo>
                    <a:pt x="127893" y="221744"/>
                  </a:lnTo>
                  <a:lnTo>
                    <a:pt x="115704" y="223392"/>
                  </a:lnTo>
                  <a:lnTo>
                    <a:pt x="92802" y="218984"/>
                  </a:lnTo>
                  <a:lnTo>
                    <a:pt x="49212" y="19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4193611" y="2897362"/>
            <a:ext cx="206013" cy="319422"/>
          </a:xfrm>
          <a:custGeom>
            <a:avLst/>
            <a:gdLst/>
            <a:ahLst/>
            <a:cxnLst/>
            <a:rect l="0" t="0" r="0" b="0"/>
            <a:pathLst>
              <a:path w="206013" h="319422">
                <a:moveTo>
                  <a:pt x="133601" y="29560"/>
                </a:moveTo>
                <a:lnTo>
                  <a:pt x="78556" y="11602"/>
                </a:lnTo>
                <a:lnTo>
                  <a:pt x="27148" y="1013"/>
                </a:lnTo>
                <a:lnTo>
                  <a:pt x="13500" y="0"/>
                </a:lnTo>
                <a:lnTo>
                  <a:pt x="5570" y="4004"/>
                </a:lnTo>
                <a:lnTo>
                  <a:pt x="1454" y="11353"/>
                </a:lnTo>
                <a:lnTo>
                  <a:pt x="0" y="30827"/>
                </a:lnTo>
                <a:lnTo>
                  <a:pt x="11661" y="82369"/>
                </a:lnTo>
                <a:lnTo>
                  <a:pt x="27151" y="108248"/>
                </a:lnTo>
                <a:lnTo>
                  <a:pt x="33388" y="111265"/>
                </a:lnTo>
                <a:lnTo>
                  <a:pt x="39887" y="110936"/>
                </a:lnTo>
                <a:lnTo>
                  <a:pt x="55685" y="106671"/>
                </a:lnTo>
                <a:lnTo>
                  <a:pt x="89718" y="105440"/>
                </a:lnTo>
                <a:lnTo>
                  <a:pt x="122548" y="113134"/>
                </a:lnTo>
                <a:lnTo>
                  <a:pt x="161963" y="136102"/>
                </a:lnTo>
                <a:lnTo>
                  <a:pt x="192626" y="168758"/>
                </a:lnTo>
                <a:lnTo>
                  <a:pt x="200779" y="191641"/>
                </a:lnTo>
                <a:lnTo>
                  <a:pt x="206012" y="244460"/>
                </a:lnTo>
                <a:lnTo>
                  <a:pt x="201330" y="280407"/>
                </a:lnTo>
                <a:lnTo>
                  <a:pt x="186944" y="307696"/>
                </a:lnTo>
                <a:lnTo>
                  <a:pt x="178522" y="313250"/>
                </a:lnTo>
                <a:lnTo>
                  <a:pt x="156685" y="319421"/>
                </a:lnTo>
                <a:lnTo>
                  <a:pt x="102015" y="3138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4116642" y="5959129"/>
            <a:ext cx="926509" cy="448396"/>
            <a:chOff x="4116642" y="5959129"/>
            <a:chExt cx="926509" cy="448396"/>
          </a:xfrm>
        </p:grpSpPr>
        <p:sp>
          <p:nvSpPr>
            <p:cNvPr id="78" name="Freeform 77"/>
            <p:cNvSpPr/>
            <p:nvPr/>
          </p:nvSpPr>
          <p:spPr>
            <a:xfrm>
              <a:off x="4337741" y="5959129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57265"/>
                  </a:lnTo>
                  <a:lnTo>
                    <a:pt x="7235" y="120669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496854" y="5985126"/>
              <a:ext cx="112358" cy="221498"/>
            </a:xfrm>
            <a:custGeom>
              <a:avLst/>
              <a:gdLst/>
              <a:ahLst/>
              <a:cxnLst/>
              <a:rect l="0" t="0" r="0" b="0"/>
              <a:pathLst>
                <a:path w="112358" h="221498">
                  <a:moveTo>
                    <a:pt x="61985" y="5589"/>
                  </a:moveTo>
                  <a:lnTo>
                    <a:pt x="19293" y="2469"/>
                  </a:lnTo>
                  <a:lnTo>
                    <a:pt x="8958" y="0"/>
                  </a:lnTo>
                  <a:lnTo>
                    <a:pt x="3237" y="3032"/>
                  </a:lnTo>
                  <a:lnTo>
                    <a:pt x="593" y="9734"/>
                  </a:lnTo>
                  <a:lnTo>
                    <a:pt x="0" y="18881"/>
                  </a:lnTo>
                  <a:lnTo>
                    <a:pt x="5580" y="38402"/>
                  </a:lnTo>
                  <a:lnTo>
                    <a:pt x="10344" y="48521"/>
                  </a:lnTo>
                  <a:lnTo>
                    <a:pt x="17029" y="54098"/>
                  </a:lnTo>
                  <a:lnTo>
                    <a:pt x="24995" y="56646"/>
                  </a:lnTo>
                  <a:lnTo>
                    <a:pt x="33816" y="57174"/>
                  </a:lnTo>
                  <a:lnTo>
                    <a:pt x="49856" y="64000"/>
                  </a:lnTo>
                  <a:lnTo>
                    <a:pt x="79216" y="87447"/>
                  </a:lnTo>
                  <a:lnTo>
                    <a:pt x="94907" y="113291"/>
                  </a:lnTo>
                  <a:lnTo>
                    <a:pt x="109519" y="154636"/>
                  </a:lnTo>
                  <a:lnTo>
                    <a:pt x="112357" y="179846"/>
                  </a:lnTo>
                  <a:lnTo>
                    <a:pt x="107380" y="200410"/>
                  </a:lnTo>
                  <a:lnTo>
                    <a:pt x="102776" y="209169"/>
                  </a:lnTo>
                  <a:lnTo>
                    <a:pt x="95028" y="215008"/>
                  </a:lnTo>
                  <a:lnTo>
                    <a:pt x="73941" y="221497"/>
                  </a:lnTo>
                  <a:lnTo>
                    <a:pt x="64107" y="220887"/>
                  </a:lnTo>
                  <a:lnTo>
                    <a:pt x="46940" y="213971"/>
                  </a:lnTo>
                  <a:lnTo>
                    <a:pt x="9343" y="184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169285" y="6180228"/>
              <a:ext cx="873866" cy="50895"/>
            </a:xfrm>
            <a:custGeom>
              <a:avLst/>
              <a:gdLst/>
              <a:ahLst/>
              <a:cxnLst/>
              <a:rect l="0" t="0" r="0" b="0"/>
              <a:pathLst>
                <a:path w="873866" h="50895">
                  <a:moveTo>
                    <a:pt x="0" y="31585"/>
                  </a:moveTo>
                  <a:lnTo>
                    <a:pt x="11178" y="42764"/>
                  </a:lnTo>
                  <a:lnTo>
                    <a:pt x="29145" y="48252"/>
                  </a:lnTo>
                  <a:lnTo>
                    <a:pt x="91142" y="50894"/>
                  </a:lnTo>
                  <a:lnTo>
                    <a:pt x="142396" y="44194"/>
                  </a:lnTo>
                  <a:lnTo>
                    <a:pt x="202562" y="42525"/>
                  </a:lnTo>
                  <a:lnTo>
                    <a:pt x="259507" y="42195"/>
                  </a:lnTo>
                  <a:lnTo>
                    <a:pt x="318936" y="42129"/>
                  </a:lnTo>
                  <a:lnTo>
                    <a:pt x="372530" y="42118"/>
                  </a:lnTo>
                  <a:lnTo>
                    <a:pt x="429743" y="42115"/>
                  </a:lnTo>
                  <a:lnTo>
                    <a:pt x="486860" y="38994"/>
                  </a:lnTo>
                  <a:lnTo>
                    <a:pt x="548237" y="33781"/>
                  </a:lnTo>
                  <a:lnTo>
                    <a:pt x="591101" y="31391"/>
                  </a:lnTo>
                  <a:lnTo>
                    <a:pt x="637448" y="26429"/>
                  </a:lnTo>
                  <a:lnTo>
                    <a:pt x="682223" y="23444"/>
                  </a:lnTo>
                  <a:lnTo>
                    <a:pt x="725520" y="20948"/>
                  </a:lnTo>
                  <a:lnTo>
                    <a:pt x="787017" y="12966"/>
                  </a:lnTo>
                  <a:lnTo>
                    <a:pt x="844665" y="2908"/>
                  </a:lnTo>
                  <a:lnTo>
                    <a:pt x="8738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533968" y="6274984"/>
              <a:ext cx="141257" cy="132541"/>
            </a:xfrm>
            <a:custGeom>
              <a:avLst/>
              <a:gdLst/>
              <a:ahLst/>
              <a:cxnLst/>
              <a:rect l="0" t="0" r="0" b="0"/>
              <a:pathLst>
                <a:path w="141257" h="132541">
                  <a:moveTo>
                    <a:pt x="77514" y="0"/>
                  </a:moveTo>
                  <a:lnTo>
                    <a:pt x="33551" y="14654"/>
                  </a:lnTo>
                  <a:lnTo>
                    <a:pt x="19760" y="27570"/>
                  </a:lnTo>
                  <a:lnTo>
                    <a:pt x="1374" y="64458"/>
                  </a:lnTo>
                  <a:lnTo>
                    <a:pt x="0" y="84800"/>
                  </a:lnTo>
                  <a:lnTo>
                    <a:pt x="1271" y="95138"/>
                  </a:lnTo>
                  <a:lnTo>
                    <a:pt x="12043" y="112864"/>
                  </a:lnTo>
                  <a:lnTo>
                    <a:pt x="19828" y="120866"/>
                  </a:lnTo>
                  <a:lnTo>
                    <a:pt x="40957" y="129758"/>
                  </a:lnTo>
                  <a:lnTo>
                    <a:pt x="64776" y="132540"/>
                  </a:lnTo>
                  <a:lnTo>
                    <a:pt x="87060" y="129876"/>
                  </a:lnTo>
                  <a:lnTo>
                    <a:pt x="105543" y="121674"/>
                  </a:lnTo>
                  <a:lnTo>
                    <a:pt x="121557" y="109060"/>
                  </a:lnTo>
                  <a:lnTo>
                    <a:pt x="136472" y="91755"/>
                  </a:lnTo>
                  <a:lnTo>
                    <a:pt x="140216" y="82227"/>
                  </a:lnTo>
                  <a:lnTo>
                    <a:pt x="141256" y="62282"/>
                  </a:lnTo>
                  <a:lnTo>
                    <a:pt x="137556" y="54389"/>
                  </a:lnTo>
                  <a:lnTo>
                    <a:pt x="124086" y="42500"/>
                  </a:lnTo>
                  <a:lnTo>
                    <a:pt x="109521" y="36436"/>
                  </a:lnTo>
                  <a:lnTo>
                    <a:pt x="88042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116642" y="5990715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622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116642" y="6011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831223" y="490183"/>
            <a:ext cx="2689756" cy="504486"/>
            <a:chOff x="2831223" y="490183"/>
            <a:chExt cx="2689756" cy="504486"/>
          </a:xfrm>
        </p:grpSpPr>
        <p:sp>
          <p:nvSpPr>
            <p:cNvPr id="2" name="Freeform 1"/>
            <p:cNvSpPr/>
            <p:nvPr/>
          </p:nvSpPr>
          <p:spPr>
            <a:xfrm>
              <a:off x="2831223" y="538276"/>
              <a:ext cx="275803" cy="456393"/>
            </a:xfrm>
            <a:custGeom>
              <a:avLst/>
              <a:gdLst/>
              <a:ahLst/>
              <a:cxnLst/>
              <a:rect l="0" t="0" r="0" b="0"/>
              <a:pathLst>
                <a:path w="275803" h="456393">
                  <a:moveTo>
                    <a:pt x="54703" y="34671"/>
                  </a:moveTo>
                  <a:lnTo>
                    <a:pt x="39062" y="61057"/>
                  </a:lnTo>
                  <a:lnTo>
                    <a:pt x="19860" y="117983"/>
                  </a:lnTo>
                  <a:lnTo>
                    <a:pt x="3565" y="144624"/>
                  </a:lnTo>
                  <a:lnTo>
                    <a:pt x="724" y="146578"/>
                  </a:lnTo>
                  <a:lnTo>
                    <a:pt x="0" y="144371"/>
                  </a:lnTo>
                  <a:lnTo>
                    <a:pt x="8119" y="88048"/>
                  </a:lnTo>
                  <a:lnTo>
                    <a:pt x="31334" y="45345"/>
                  </a:lnTo>
                  <a:lnTo>
                    <a:pt x="57138" y="19246"/>
                  </a:lnTo>
                  <a:lnTo>
                    <a:pt x="87010" y="2285"/>
                  </a:lnTo>
                  <a:lnTo>
                    <a:pt x="107666" y="0"/>
                  </a:lnTo>
                  <a:lnTo>
                    <a:pt x="127376" y="4054"/>
                  </a:lnTo>
                  <a:lnTo>
                    <a:pt x="159092" y="25720"/>
                  </a:lnTo>
                  <a:lnTo>
                    <a:pt x="166410" y="32213"/>
                  </a:lnTo>
                  <a:lnTo>
                    <a:pt x="182298" y="63709"/>
                  </a:lnTo>
                  <a:lnTo>
                    <a:pt x="201805" y="118564"/>
                  </a:lnTo>
                  <a:lnTo>
                    <a:pt x="209423" y="153505"/>
                  </a:lnTo>
                  <a:lnTo>
                    <a:pt x="211998" y="207233"/>
                  </a:lnTo>
                  <a:lnTo>
                    <a:pt x="212443" y="248927"/>
                  </a:lnTo>
                  <a:lnTo>
                    <a:pt x="203189" y="276905"/>
                  </a:lnTo>
                  <a:lnTo>
                    <a:pt x="174241" y="332994"/>
                  </a:lnTo>
                  <a:lnTo>
                    <a:pt x="138960" y="391718"/>
                  </a:lnTo>
                  <a:lnTo>
                    <a:pt x="123736" y="412117"/>
                  </a:lnTo>
                  <a:lnTo>
                    <a:pt x="80735" y="451631"/>
                  </a:lnTo>
                  <a:lnTo>
                    <a:pt x="72058" y="455364"/>
                  </a:lnTo>
                  <a:lnTo>
                    <a:pt x="53058" y="456392"/>
                  </a:lnTo>
                  <a:lnTo>
                    <a:pt x="45418" y="452689"/>
                  </a:lnTo>
                  <a:lnTo>
                    <a:pt x="33809" y="439216"/>
                  </a:lnTo>
                  <a:lnTo>
                    <a:pt x="30989" y="418410"/>
                  </a:lnTo>
                  <a:lnTo>
                    <a:pt x="34805" y="394735"/>
                  </a:lnTo>
                  <a:lnTo>
                    <a:pt x="50107" y="362845"/>
                  </a:lnTo>
                  <a:lnTo>
                    <a:pt x="62799" y="345863"/>
                  </a:lnTo>
                  <a:lnTo>
                    <a:pt x="88688" y="328737"/>
                  </a:lnTo>
                  <a:lnTo>
                    <a:pt x="124175" y="321843"/>
                  </a:lnTo>
                  <a:lnTo>
                    <a:pt x="176917" y="327919"/>
                  </a:lnTo>
                  <a:lnTo>
                    <a:pt x="233144" y="343765"/>
                  </a:lnTo>
                  <a:lnTo>
                    <a:pt x="275802" y="3715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53200" y="615061"/>
              <a:ext cx="308529" cy="321548"/>
            </a:xfrm>
            <a:custGeom>
              <a:avLst/>
              <a:gdLst/>
              <a:ahLst/>
              <a:cxnLst/>
              <a:rect l="0" t="0" r="0" b="0"/>
              <a:pathLst>
                <a:path w="308529" h="321548">
                  <a:moveTo>
                    <a:pt x="153867" y="0"/>
                  </a:moveTo>
                  <a:lnTo>
                    <a:pt x="129820" y="9575"/>
                  </a:lnTo>
                  <a:lnTo>
                    <a:pt x="71864" y="56117"/>
                  </a:lnTo>
                  <a:lnTo>
                    <a:pt x="27720" y="116119"/>
                  </a:lnTo>
                  <a:lnTo>
                    <a:pt x="14743" y="139346"/>
                  </a:lnTo>
                  <a:lnTo>
                    <a:pt x="0" y="198798"/>
                  </a:lnTo>
                  <a:lnTo>
                    <a:pt x="262" y="238668"/>
                  </a:lnTo>
                  <a:lnTo>
                    <a:pt x="6049" y="261663"/>
                  </a:lnTo>
                  <a:lnTo>
                    <a:pt x="16420" y="283581"/>
                  </a:lnTo>
                  <a:lnTo>
                    <a:pt x="35067" y="301901"/>
                  </a:lnTo>
                  <a:lnTo>
                    <a:pt x="58953" y="315502"/>
                  </a:lnTo>
                  <a:lnTo>
                    <a:pt x="85166" y="321547"/>
                  </a:lnTo>
                  <a:lnTo>
                    <a:pt x="146189" y="317023"/>
                  </a:lnTo>
                  <a:lnTo>
                    <a:pt x="205498" y="301509"/>
                  </a:lnTo>
                  <a:lnTo>
                    <a:pt x="223997" y="288422"/>
                  </a:lnTo>
                  <a:lnTo>
                    <a:pt x="274580" y="239401"/>
                  </a:lnTo>
                  <a:lnTo>
                    <a:pt x="297014" y="187981"/>
                  </a:lnTo>
                  <a:lnTo>
                    <a:pt x="308528" y="135875"/>
                  </a:lnTo>
                  <a:lnTo>
                    <a:pt x="308003" y="109522"/>
                  </a:lnTo>
                  <a:lnTo>
                    <a:pt x="288602" y="64008"/>
                  </a:lnTo>
                  <a:lnTo>
                    <a:pt x="262239" y="26812"/>
                  </a:lnTo>
                  <a:lnTo>
                    <a:pt x="245316" y="17766"/>
                  </a:lnTo>
                  <a:lnTo>
                    <a:pt x="217037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91336" y="86774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16480" y="530833"/>
              <a:ext cx="199061" cy="392799"/>
            </a:xfrm>
            <a:custGeom>
              <a:avLst/>
              <a:gdLst/>
              <a:ahLst/>
              <a:cxnLst/>
              <a:rect l="0" t="0" r="0" b="0"/>
              <a:pathLst>
                <a:path w="199061" h="392799">
                  <a:moveTo>
                    <a:pt x="174939" y="0"/>
                  </a:moveTo>
                  <a:lnTo>
                    <a:pt x="122234" y="37087"/>
                  </a:lnTo>
                  <a:lnTo>
                    <a:pt x="69856" y="100393"/>
                  </a:lnTo>
                  <a:lnTo>
                    <a:pt x="41617" y="152022"/>
                  </a:lnTo>
                  <a:lnTo>
                    <a:pt x="14679" y="207281"/>
                  </a:lnTo>
                  <a:lnTo>
                    <a:pt x="0" y="266376"/>
                  </a:lnTo>
                  <a:lnTo>
                    <a:pt x="273" y="310553"/>
                  </a:lnTo>
                  <a:lnTo>
                    <a:pt x="6062" y="333386"/>
                  </a:lnTo>
                  <a:lnTo>
                    <a:pt x="28843" y="367108"/>
                  </a:lnTo>
                  <a:lnTo>
                    <a:pt x="43327" y="380748"/>
                  </a:lnTo>
                  <a:lnTo>
                    <a:pt x="61463" y="390710"/>
                  </a:lnTo>
                  <a:lnTo>
                    <a:pt x="81221" y="392798"/>
                  </a:lnTo>
                  <a:lnTo>
                    <a:pt x="122502" y="384606"/>
                  </a:lnTo>
                  <a:lnTo>
                    <a:pt x="148353" y="369501"/>
                  </a:lnTo>
                  <a:lnTo>
                    <a:pt x="170831" y="344618"/>
                  </a:lnTo>
                  <a:lnTo>
                    <a:pt x="198837" y="284022"/>
                  </a:lnTo>
                  <a:lnTo>
                    <a:pt x="199060" y="273576"/>
                  </a:lnTo>
                  <a:lnTo>
                    <a:pt x="193068" y="252611"/>
                  </a:lnTo>
                  <a:lnTo>
                    <a:pt x="179487" y="237834"/>
                  </a:lnTo>
                  <a:lnTo>
                    <a:pt x="170952" y="232255"/>
                  </a:lnTo>
                  <a:lnTo>
                    <a:pt x="136582" y="224404"/>
                  </a:lnTo>
                  <a:lnTo>
                    <a:pt x="102353" y="227667"/>
                  </a:lnTo>
                  <a:lnTo>
                    <a:pt x="83797" y="236106"/>
                  </a:lnTo>
                  <a:lnTo>
                    <a:pt x="30052" y="271015"/>
                  </a:lnTo>
                  <a:lnTo>
                    <a:pt x="6483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10753" y="541362"/>
              <a:ext cx="262269" cy="347441"/>
            </a:xfrm>
            <a:custGeom>
              <a:avLst/>
              <a:gdLst/>
              <a:ahLst/>
              <a:cxnLst/>
              <a:rect l="0" t="0" r="0" b="0"/>
              <a:pathLst>
                <a:path w="262269" h="347441">
                  <a:moveTo>
                    <a:pt x="238635" y="0"/>
                  </a:moveTo>
                  <a:lnTo>
                    <a:pt x="183590" y="16788"/>
                  </a:lnTo>
                  <a:lnTo>
                    <a:pt x="129063" y="20214"/>
                  </a:lnTo>
                  <a:lnTo>
                    <a:pt x="67902" y="20890"/>
                  </a:lnTo>
                  <a:lnTo>
                    <a:pt x="30510" y="26597"/>
                  </a:lnTo>
                  <a:lnTo>
                    <a:pt x="21506" y="31769"/>
                  </a:lnTo>
                  <a:lnTo>
                    <a:pt x="8382" y="46875"/>
                  </a:lnTo>
                  <a:lnTo>
                    <a:pt x="1769" y="68406"/>
                  </a:lnTo>
                  <a:lnTo>
                    <a:pt x="0" y="92404"/>
                  </a:lnTo>
                  <a:lnTo>
                    <a:pt x="11443" y="152678"/>
                  </a:lnTo>
                  <a:lnTo>
                    <a:pt x="15814" y="159107"/>
                  </a:lnTo>
                  <a:lnTo>
                    <a:pt x="21067" y="161054"/>
                  </a:lnTo>
                  <a:lnTo>
                    <a:pt x="26909" y="160011"/>
                  </a:lnTo>
                  <a:lnTo>
                    <a:pt x="55436" y="143868"/>
                  </a:lnTo>
                  <a:lnTo>
                    <a:pt x="111507" y="132202"/>
                  </a:lnTo>
                  <a:lnTo>
                    <a:pt x="143645" y="133667"/>
                  </a:lnTo>
                  <a:lnTo>
                    <a:pt x="192012" y="145813"/>
                  </a:lnTo>
                  <a:lnTo>
                    <a:pt x="239658" y="176190"/>
                  </a:lnTo>
                  <a:lnTo>
                    <a:pt x="253908" y="192950"/>
                  </a:lnTo>
                  <a:lnTo>
                    <a:pt x="259345" y="202333"/>
                  </a:lnTo>
                  <a:lnTo>
                    <a:pt x="262268" y="225236"/>
                  </a:lnTo>
                  <a:lnTo>
                    <a:pt x="258497" y="249844"/>
                  </a:lnTo>
                  <a:lnTo>
                    <a:pt x="230534" y="304952"/>
                  </a:lnTo>
                  <a:lnTo>
                    <a:pt x="204649" y="331212"/>
                  </a:lnTo>
                  <a:lnTo>
                    <a:pt x="181806" y="340228"/>
                  </a:lnTo>
                  <a:lnTo>
                    <a:pt x="119930" y="346490"/>
                  </a:lnTo>
                  <a:lnTo>
                    <a:pt x="101764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633657" y="667704"/>
              <a:ext cx="284270" cy="28548"/>
            </a:xfrm>
            <a:custGeom>
              <a:avLst/>
              <a:gdLst/>
              <a:ahLst/>
              <a:cxnLst/>
              <a:rect l="0" t="0" r="0" b="0"/>
              <a:pathLst>
                <a:path w="284270" h="28548">
                  <a:moveTo>
                    <a:pt x="284269" y="0"/>
                  </a:moveTo>
                  <a:lnTo>
                    <a:pt x="223159" y="17958"/>
                  </a:lnTo>
                  <a:lnTo>
                    <a:pt x="173153" y="28547"/>
                  </a:lnTo>
                  <a:lnTo>
                    <a:pt x="130853" y="27565"/>
                  </a:lnTo>
                  <a:lnTo>
                    <a:pt x="79530" y="22342"/>
                  </a:lnTo>
                  <a:lnTo>
                    <a:pt x="19731" y="2122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91585" y="58347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12642" y="81510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50680" y="490183"/>
              <a:ext cx="370299" cy="409149"/>
            </a:xfrm>
            <a:custGeom>
              <a:avLst/>
              <a:gdLst/>
              <a:ahLst/>
              <a:cxnLst/>
              <a:rect l="0" t="0" r="0" b="0"/>
              <a:pathLst>
                <a:path w="370299" h="409149">
                  <a:moveTo>
                    <a:pt x="272614" y="9065"/>
                  </a:moveTo>
                  <a:lnTo>
                    <a:pt x="215350" y="9065"/>
                  </a:lnTo>
                  <a:lnTo>
                    <a:pt x="154458" y="9065"/>
                  </a:lnTo>
                  <a:lnTo>
                    <a:pt x="98540" y="7895"/>
                  </a:lnTo>
                  <a:lnTo>
                    <a:pt x="36045" y="0"/>
                  </a:lnTo>
                  <a:lnTo>
                    <a:pt x="25994" y="3021"/>
                  </a:lnTo>
                  <a:lnTo>
                    <a:pt x="18124" y="8545"/>
                  </a:lnTo>
                  <a:lnTo>
                    <a:pt x="11707" y="15738"/>
                  </a:lnTo>
                  <a:lnTo>
                    <a:pt x="4577" y="39327"/>
                  </a:lnTo>
                  <a:lnTo>
                    <a:pt x="0" y="96541"/>
                  </a:lnTo>
                  <a:lnTo>
                    <a:pt x="10475" y="158625"/>
                  </a:lnTo>
                  <a:lnTo>
                    <a:pt x="13627" y="171942"/>
                  </a:lnTo>
                  <a:lnTo>
                    <a:pt x="18068" y="178481"/>
                  </a:lnTo>
                  <a:lnTo>
                    <a:pt x="23368" y="180501"/>
                  </a:lnTo>
                  <a:lnTo>
                    <a:pt x="36666" y="176505"/>
                  </a:lnTo>
                  <a:lnTo>
                    <a:pt x="95345" y="150126"/>
                  </a:lnTo>
                  <a:lnTo>
                    <a:pt x="133783" y="141458"/>
                  </a:lnTo>
                  <a:lnTo>
                    <a:pt x="191812" y="147824"/>
                  </a:lnTo>
                  <a:lnTo>
                    <a:pt x="253664" y="165935"/>
                  </a:lnTo>
                  <a:lnTo>
                    <a:pt x="308406" y="202020"/>
                  </a:lnTo>
                  <a:lnTo>
                    <a:pt x="331805" y="222335"/>
                  </a:lnTo>
                  <a:lnTo>
                    <a:pt x="362772" y="270384"/>
                  </a:lnTo>
                  <a:lnTo>
                    <a:pt x="367814" y="281544"/>
                  </a:lnTo>
                  <a:lnTo>
                    <a:pt x="370298" y="306421"/>
                  </a:lnTo>
                  <a:lnTo>
                    <a:pt x="366332" y="330736"/>
                  </a:lnTo>
                  <a:lnTo>
                    <a:pt x="356771" y="349342"/>
                  </a:lnTo>
                  <a:lnTo>
                    <a:pt x="338483" y="362290"/>
                  </a:lnTo>
                  <a:lnTo>
                    <a:pt x="283026" y="380135"/>
                  </a:lnTo>
                  <a:lnTo>
                    <a:pt x="230217" y="393755"/>
                  </a:lnTo>
                  <a:lnTo>
                    <a:pt x="172126" y="400778"/>
                  </a:lnTo>
                  <a:lnTo>
                    <a:pt x="114687" y="4091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323076" y="2000414"/>
            <a:ext cx="2256821" cy="1368706"/>
            <a:chOff x="2323076" y="2000414"/>
            <a:chExt cx="2256821" cy="1368706"/>
          </a:xfrm>
        </p:grpSpPr>
        <p:sp>
          <p:nvSpPr>
            <p:cNvPr id="12" name="Freeform 11"/>
            <p:cNvSpPr/>
            <p:nvPr/>
          </p:nvSpPr>
          <p:spPr>
            <a:xfrm>
              <a:off x="2323076" y="2495253"/>
              <a:ext cx="312310" cy="446188"/>
            </a:xfrm>
            <a:custGeom>
              <a:avLst/>
              <a:gdLst/>
              <a:ahLst/>
              <a:cxnLst/>
              <a:rect l="0" t="0" r="0" b="0"/>
              <a:pathLst>
                <a:path w="312310" h="446188">
                  <a:moveTo>
                    <a:pt x="287991" y="0"/>
                  </a:moveTo>
                  <a:lnTo>
                    <a:pt x="276812" y="11179"/>
                  </a:lnTo>
                  <a:lnTo>
                    <a:pt x="258846" y="16667"/>
                  </a:lnTo>
                  <a:lnTo>
                    <a:pt x="203595" y="20190"/>
                  </a:lnTo>
                  <a:lnTo>
                    <a:pt x="143592" y="20886"/>
                  </a:lnTo>
                  <a:lnTo>
                    <a:pt x="94947" y="19837"/>
                  </a:lnTo>
                  <a:lnTo>
                    <a:pt x="35996" y="15834"/>
                  </a:lnTo>
                  <a:lnTo>
                    <a:pt x="21728" y="17575"/>
                  </a:lnTo>
                  <a:lnTo>
                    <a:pt x="12217" y="24585"/>
                  </a:lnTo>
                  <a:lnTo>
                    <a:pt x="5875" y="35108"/>
                  </a:lnTo>
                  <a:lnTo>
                    <a:pt x="0" y="61227"/>
                  </a:lnTo>
                  <a:lnTo>
                    <a:pt x="2640" y="116123"/>
                  </a:lnTo>
                  <a:lnTo>
                    <a:pt x="3508" y="172027"/>
                  </a:lnTo>
                  <a:lnTo>
                    <a:pt x="5919" y="179026"/>
                  </a:lnTo>
                  <a:lnTo>
                    <a:pt x="9866" y="181352"/>
                  </a:lnTo>
                  <a:lnTo>
                    <a:pt x="14837" y="180563"/>
                  </a:lnTo>
                  <a:lnTo>
                    <a:pt x="68519" y="151566"/>
                  </a:lnTo>
                  <a:lnTo>
                    <a:pt x="100130" y="141745"/>
                  </a:lnTo>
                  <a:lnTo>
                    <a:pt x="152140" y="137834"/>
                  </a:lnTo>
                  <a:lnTo>
                    <a:pt x="179650" y="139638"/>
                  </a:lnTo>
                  <a:lnTo>
                    <a:pt x="232318" y="159861"/>
                  </a:lnTo>
                  <a:lnTo>
                    <a:pt x="253889" y="173995"/>
                  </a:lnTo>
                  <a:lnTo>
                    <a:pt x="294216" y="221828"/>
                  </a:lnTo>
                  <a:lnTo>
                    <a:pt x="310243" y="258490"/>
                  </a:lnTo>
                  <a:lnTo>
                    <a:pt x="312309" y="285290"/>
                  </a:lnTo>
                  <a:lnTo>
                    <a:pt x="304103" y="335034"/>
                  </a:lnTo>
                  <a:lnTo>
                    <a:pt x="283406" y="367942"/>
                  </a:lnTo>
                  <a:lnTo>
                    <a:pt x="239072" y="416966"/>
                  </a:lnTo>
                  <a:lnTo>
                    <a:pt x="212275" y="432902"/>
                  </a:lnTo>
                  <a:lnTo>
                    <a:pt x="176519" y="445032"/>
                  </a:lnTo>
                  <a:lnTo>
                    <a:pt x="153050" y="446187"/>
                  </a:lnTo>
                  <a:lnTo>
                    <a:pt x="103798" y="437396"/>
                  </a:lnTo>
                  <a:lnTo>
                    <a:pt x="57989" y="415757"/>
                  </a:lnTo>
                  <a:lnTo>
                    <a:pt x="35307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01628" y="2248100"/>
              <a:ext cx="1878269" cy="720937"/>
            </a:xfrm>
            <a:custGeom>
              <a:avLst/>
              <a:gdLst/>
              <a:ahLst/>
              <a:cxnLst/>
              <a:rect l="0" t="0" r="0" b="0"/>
              <a:pathLst>
                <a:path w="1878269" h="720937">
                  <a:moveTo>
                    <a:pt x="4195" y="720936"/>
                  </a:moveTo>
                  <a:lnTo>
                    <a:pt x="46857" y="665277"/>
                  </a:lnTo>
                  <a:lnTo>
                    <a:pt x="88712" y="614084"/>
                  </a:lnTo>
                  <a:lnTo>
                    <a:pt x="110866" y="574372"/>
                  </a:lnTo>
                  <a:lnTo>
                    <a:pt x="129424" y="515384"/>
                  </a:lnTo>
                  <a:lnTo>
                    <a:pt x="138766" y="463654"/>
                  </a:lnTo>
                  <a:lnTo>
                    <a:pt x="139442" y="401140"/>
                  </a:lnTo>
                  <a:lnTo>
                    <a:pt x="129523" y="342518"/>
                  </a:lnTo>
                  <a:lnTo>
                    <a:pt x="111687" y="281375"/>
                  </a:lnTo>
                  <a:lnTo>
                    <a:pt x="73963" y="233655"/>
                  </a:lnTo>
                  <a:lnTo>
                    <a:pt x="39235" y="198091"/>
                  </a:lnTo>
                  <a:lnTo>
                    <a:pt x="18989" y="190253"/>
                  </a:lnTo>
                  <a:lnTo>
                    <a:pt x="7039" y="188163"/>
                  </a:lnTo>
                  <a:lnTo>
                    <a:pt x="1412" y="184430"/>
                  </a:lnTo>
                  <a:lnTo>
                    <a:pt x="0" y="179602"/>
                  </a:lnTo>
                  <a:lnTo>
                    <a:pt x="1398" y="174043"/>
                  </a:lnTo>
                  <a:lnTo>
                    <a:pt x="7010" y="170337"/>
                  </a:lnTo>
                  <a:lnTo>
                    <a:pt x="62567" y="158312"/>
                  </a:lnTo>
                  <a:lnTo>
                    <a:pt x="123004" y="152396"/>
                  </a:lnTo>
                  <a:lnTo>
                    <a:pt x="174283" y="141175"/>
                  </a:lnTo>
                  <a:lnTo>
                    <a:pt x="234715" y="133283"/>
                  </a:lnTo>
                  <a:lnTo>
                    <a:pt x="285667" y="131915"/>
                  </a:lnTo>
                  <a:lnTo>
                    <a:pt x="346881" y="131454"/>
                  </a:lnTo>
                  <a:lnTo>
                    <a:pt x="404032" y="131362"/>
                  </a:lnTo>
                  <a:lnTo>
                    <a:pt x="465971" y="125755"/>
                  </a:lnTo>
                  <a:lnTo>
                    <a:pt x="527296" y="121788"/>
                  </a:lnTo>
                  <a:lnTo>
                    <a:pt x="576168" y="119931"/>
                  </a:lnTo>
                  <a:lnTo>
                    <a:pt x="635197" y="112535"/>
                  </a:lnTo>
                  <a:lnTo>
                    <a:pt x="691917" y="105139"/>
                  </a:lnTo>
                  <a:lnTo>
                    <a:pt x="748182" y="99648"/>
                  </a:lnTo>
                  <a:lnTo>
                    <a:pt x="807476" y="91631"/>
                  </a:lnTo>
                  <a:lnTo>
                    <a:pt x="869577" y="89701"/>
                  </a:lnTo>
                  <a:lnTo>
                    <a:pt x="918311" y="89367"/>
                  </a:lnTo>
                  <a:lnTo>
                    <a:pt x="978775" y="82018"/>
                  </a:lnTo>
                  <a:lnTo>
                    <a:pt x="1038898" y="79354"/>
                  </a:lnTo>
                  <a:lnTo>
                    <a:pt x="1095575" y="73238"/>
                  </a:lnTo>
                  <a:lnTo>
                    <a:pt x="1150141" y="68000"/>
                  </a:lnTo>
                  <a:lnTo>
                    <a:pt x="1212912" y="60034"/>
                  </a:lnTo>
                  <a:lnTo>
                    <a:pt x="1270718" y="58113"/>
                  </a:lnTo>
                  <a:lnTo>
                    <a:pt x="1318707" y="57781"/>
                  </a:lnTo>
                  <a:lnTo>
                    <a:pt x="1378920" y="56498"/>
                  </a:lnTo>
                  <a:lnTo>
                    <a:pt x="1435874" y="49313"/>
                  </a:lnTo>
                  <a:lnTo>
                    <a:pt x="1497773" y="41957"/>
                  </a:lnTo>
                  <a:lnTo>
                    <a:pt x="1557920" y="29240"/>
                  </a:lnTo>
                  <a:lnTo>
                    <a:pt x="1614862" y="18582"/>
                  </a:lnTo>
                  <a:lnTo>
                    <a:pt x="1671169" y="10541"/>
                  </a:lnTo>
                  <a:lnTo>
                    <a:pt x="1734588" y="4923"/>
                  </a:lnTo>
                  <a:lnTo>
                    <a:pt x="1790269" y="0"/>
                  </a:lnTo>
                  <a:lnTo>
                    <a:pt x="1851082" y="4340"/>
                  </a:lnTo>
                  <a:lnTo>
                    <a:pt x="1878268" y="49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07035" y="2529509"/>
              <a:ext cx="235743" cy="378981"/>
            </a:xfrm>
            <a:custGeom>
              <a:avLst/>
              <a:gdLst/>
              <a:ahLst/>
              <a:cxnLst/>
              <a:rect l="0" t="0" r="0" b="0"/>
              <a:pathLst>
                <a:path w="235743" h="378981">
                  <a:moveTo>
                    <a:pt x="25172" y="7858"/>
                  </a:moveTo>
                  <a:lnTo>
                    <a:pt x="13993" y="19037"/>
                  </a:lnTo>
                  <a:lnTo>
                    <a:pt x="0" y="51227"/>
                  </a:lnTo>
                  <a:lnTo>
                    <a:pt x="1506" y="41951"/>
                  </a:lnTo>
                  <a:lnTo>
                    <a:pt x="14520" y="21600"/>
                  </a:lnTo>
                  <a:lnTo>
                    <a:pt x="38783" y="6341"/>
                  </a:lnTo>
                  <a:lnTo>
                    <a:pt x="73789" y="0"/>
                  </a:lnTo>
                  <a:lnTo>
                    <a:pt x="93962" y="4756"/>
                  </a:lnTo>
                  <a:lnTo>
                    <a:pt x="125978" y="26873"/>
                  </a:lnTo>
                  <a:lnTo>
                    <a:pt x="153662" y="69413"/>
                  </a:lnTo>
                  <a:lnTo>
                    <a:pt x="166448" y="104476"/>
                  </a:lnTo>
                  <a:lnTo>
                    <a:pt x="171361" y="167540"/>
                  </a:lnTo>
                  <a:lnTo>
                    <a:pt x="166743" y="230733"/>
                  </a:lnTo>
                  <a:lnTo>
                    <a:pt x="151209" y="290975"/>
                  </a:lnTo>
                  <a:lnTo>
                    <a:pt x="147801" y="301888"/>
                  </a:lnTo>
                  <a:lnTo>
                    <a:pt x="134656" y="320252"/>
                  </a:lnTo>
                  <a:lnTo>
                    <a:pt x="85592" y="370737"/>
                  </a:lnTo>
                  <a:lnTo>
                    <a:pt x="75980" y="376120"/>
                  </a:lnTo>
                  <a:lnTo>
                    <a:pt x="55942" y="378980"/>
                  </a:lnTo>
                  <a:lnTo>
                    <a:pt x="36508" y="375183"/>
                  </a:lnTo>
                  <a:lnTo>
                    <a:pt x="20071" y="365696"/>
                  </a:lnTo>
                  <a:lnTo>
                    <a:pt x="14753" y="357551"/>
                  </a:lnTo>
                  <a:lnTo>
                    <a:pt x="8843" y="336023"/>
                  </a:lnTo>
                  <a:lnTo>
                    <a:pt x="11105" y="303184"/>
                  </a:lnTo>
                  <a:lnTo>
                    <a:pt x="24773" y="271227"/>
                  </a:lnTo>
                  <a:lnTo>
                    <a:pt x="40203" y="256323"/>
                  </a:lnTo>
                  <a:lnTo>
                    <a:pt x="49230" y="250710"/>
                  </a:lnTo>
                  <a:lnTo>
                    <a:pt x="68620" y="247594"/>
                  </a:lnTo>
                  <a:lnTo>
                    <a:pt x="128509" y="259270"/>
                  </a:lnTo>
                  <a:lnTo>
                    <a:pt x="177169" y="282735"/>
                  </a:lnTo>
                  <a:lnTo>
                    <a:pt x="226787" y="320693"/>
                  </a:lnTo>
                  <a:lnTo>
                    <a:pt x="235742" y="3342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19212" y="2616006"/>
              <a:ext cx="278652" cy="286682"/>
            </a:xfrm>
            <a:custGeom>
              <a:avLst/>
              <a:gdLst/>
              <a:ahLst/>
              <a:cxnLst/>
              <a:rect l="0" t="0" r="0" b="0"/>
              <a:pathLst>
                <a:path w="278652" h="286682">
                  <a:moveTo>
                    <a:pt x="113078" y="5589"/>
                  </a:moveTo>
                  <a:lnTo>
                    <a:pt x="96310" y="0"/>
                  </a:lnTo>
                  <a:lnTo>
                    <a:pt x="78719" y="376"/>
                  </a:lnTo>
                  <a:lnTo>
                    <a:pt x="60373" y="5612"/>
                  </a:lnTo>
                  <a:lnTo>
                    <a:pt x="44420" y="15738"/>
                  </a:lnTo>
                  <a:lnTo>
                    <a:pt x="22285" y="45771"/>
                  </a:lnTo>
                  <a:lnTo>
                    <a:pt x="6497" y="84306"/>
                  </a:lnTo>
                  <a:lnTo>
                    <a:pt x="0" y="125359"/>
                  </a:lnTo>
                  <a:lnTo>
                    <a:pt x="6210" y="172747"/>
                  </a:lnTo>
                  <a:lnTo>
                    <a:pt x="16496" y="232106"/>
                  </a:lnTo>
                  <a:lnTo>
                    <a:pt x="23749" y="252883"/>
                  </a:lnTo>
                  <a:lnTo>
                    <a:pt x="28959" y="261698"/>
                  </a:lnTo>
                  <a:lnTo>
                    <a:pt x="44106" y="274614"/>
                  </a:lnTo>
                  <a:lnTo>
                    <a:pt x="63707" y="283083"/>
                  </a:lnTo>
                  <a:lnTo>
                    <a:pt x="101049" y="286681"/>
                  </a:lnTo>
                  <a:lnTo>
                    <a:pt x="163905" y="274940"/>
                  </a:lnTo>
                  <a:lnTo>
                    <a:pt x="218124" y="246705"/>
                  </a:lnTo>
                  <a:lnTo>
                    <a:pt x="254840" y="219463"/>
                  </a:lnTo>
                  <a:lnTo>
                    <a:pt x="271805" y="192962"/>
                  </a:lnTo>
                  <a:lnTo>
                    <a:pt x="278651" y="157293"/>
                  </a:lnTo>
                  <a:lnTo>
                    <a:pt x="275091" y="117089"/>
                  </a:lnTo>
                  <a:lnTo>
                    <a:pt x="261037" y="81130"/>
                  </a:lnTo>
                  <a:lnTo>
                    <a:pt x="245518" y="65290"/>
                  </a:lnTo>
                  <a:lnTo>
                    <a:pt x="226922" y="55519"/>
                  </a:lnTo>
                  <a:lnTo>
                    <a:pt x="186777" y="47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27088" y="283216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76583" y="2558425"/>
              <a:ext cx="156004" cy="286847"/>
            </a:xfrm>
            <a:custGeom>
              <a:avLst/>
              <a:gdLst/>
              <a:ahLst/>
              <a:cxnLst/>
              <a:rect l="0" t="0" r="0" b="0"/>
              <a:pathLst>
                <a:path w="156004" h="286847">
                  <a:moveTo>
                    <a:pt x="113717" y="0"/>
                  </a:moveTo>
                  <a:lnTo>
                    <a:pt x="96950" y="5589"/>
                  </a:lnTo>
                  <a:lnTo>
                    <a:pt x="82478" y="17691"/>
                  </a:lnTo>
                  <a:lnTo>
                    <a:pt x="43168" y="65995"/>
                  </a:lnTo>
                  <a:lnTo>
                    <a:pt x="19237" y="126589"/>
                  </a:lnTo>
                  <a:lnTo>
                    <a:pt x="2619" y="187422"/>
                  </a:lnTo>
                  <a:lnTo>
                    <a:pt x="0" y="214710"/>
                  </a:lnTo>
                  <a:lnTo>
                    <a:pt x="5074" y="239316"/>
                  </a:lnTo>
                  <a:lnTo>
                    <a:pt x="9703" y="250791"/>
                  </a:lnTo>
                  <a:lnTo>
                    <a:pt x="24205" y="266660"/>
                  </a:lnTo>
                  <a:lnTo>
                    <a:pt x="62111" y="286380"/>
                  </a:lnTo>
                  <a:lnTo>
                    <a:pt x="72294" y="286846"/>
                  </a:lnTo>
                  <a:lnTo>
                    <a:pt x="124337" y="270339"/>
                  </a:lnTo>
                  <a:lnTo>
                    <a:pt x="142224" y="257021"/>
                  </a:lnTo>
                  <a:lnTo>
                    <a:pt x="150269" y="248556"/>
                  </a:lnTo>
                  <a:lnTo>
                    <a:pt x="154463" y="239403"/>
                  </a:lnTo>
                  <a:lnTo>
                    <a:pt x="156003" y="219875"/>
                  </a:lnTo>
                  <a:lnTo>
                    <a:pt x="149668" y="202617"/>
                  </a:lnTo>
                  <a:lnTo>
                    <a:pt x="144704" y="194739"/>
                  </a:lnTo>
                  <a:lnTo>
                    <a:pt x="129829" y="182867"/>
                  </a:lnTo>
                  <a:lnTo>
                    <a:pt x="120949" y="178063"/>
                  </a:lnTo>
                  <a:lnTo>
                    <a:pt x="111519" y="177200"/>
                  </a:lnTo>
                  <a:lnTo>
                    <a:pt x="74289" y="189507"/>
                  </a:lnTo>
                  <a:lnTo>
                    <a:pt x="50546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04216" y="2552835"/>
              <a:ext cx="255487" cy="310917"/>
            </a:xfrm>
            <a:custGeom>
              <a:avLst/>
              <a:gdLst/>
              <a:ahLst/>
              <a:cxnLst/>
              <a:rect l="0" t="0" r="0" b="0"/>
              <a:pathLst>
                <a:path w="255487" h="310917">
                  <a:moveTo>
                    <a:pt x="175639" y="5590"/>
                  </a:moveTo>
                  <a:lnTo>
                    <a:pt x="158871" y="0"/>
                  </a:lnTo>
                  <a:lnTo>
                    <a:pt x="141280" y="376"/>
                  </a:lnTo>
                  <a:lnTo>
                    <a:pt x="83810" y="7243"/>
                  </a:lnTo>
                  <a:lnTo>
                    <a:pt x="28626" y="29218"/>
                  </a:lnTo>
                  <a:lnTo>
                    <a:pt x="13593" y="42998"/>
                  </a:lnTo>
                  <a:lnTo>
                    <a:pt x="7947" y="51585"/>
                  </a:lnTo>
                  <a:lnTo>
                    <a:pt x="0" y="86028"/>
                  </a:lnTo>
                  <a:lnTo>
                    <a:pt x="2395" y="95480"/>
                  </a:lnTo>
                  <a:lnTo>
                    <a:pt x="7500" y="102951"/>
                  </a:lnTo>
                  <a:lnTo>
                    <a:pt x="14413" y="109102"/>
                  </a:lnTo>
                  <a:lnTo>
                    <a:pt x="22531" y="110863"/>
                  </a:lnTo>
                  <a:lnTo>
                    <a:pt x="76578" y="102193"/>
                  </a:lnTo>
                  <a:lnTo>
                    <a:pt x="111192" y="106482"/>
                  </a:lnTo>
                  <a:lnTo>
                    <a:pt x="173276" y="133202"/>
                  </a:lnTo>
                  <a:lnTo>
                    <a:pt x="235483" y="174157"/>
                  </a:lnTo>
                  <a:lnTo>
                    <a:pt x="243610" y="181139"/>
                  </a:lnTo>
                  <a:lnTo>
                    <a:pt x="252642" y="201374"/>
                  </a:lnTo>
                  <a:lnTo>
                    <a:pt x="255486" y="224796"/>
                  </a:lnTo>
                  <a:lnTo>
                    <a:pt x="252850" y="246904"/>
                  </a:lnTo>
                  <a:lnTo>
                    <a:pt x="241540" y="265309"/>
                  </a:lnTo>
                  <a:lnTo>
                    <a:pt x="223646" y="280118"/>
                  </a:lnTo>
                  <a:lnTo>
                    <a:pt x="200095" y="290599"/>
                  </a:lnTo>
                  <a:lnTo>
                    <a:pt x="141952" y="299624"/>
                  </a:lnTo>
                  <a:lnTo>
                    <a:pt x="101939" y="3109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37575" y="2000414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3" y="173216"/>
                  </a:lnTo>
                  <a:lnTo>
                    <a:pt x="15684" y="228408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69385" y="2063585"/>
              <a:ext cx="178719" cy="128573"/>
            </a:xfrm>
            <a:custGeom>
              <a:avLst/>
              <a:gdLst/>
              <a:ahLst/>
              <a:cxnLst/>
              <a:rect l="0" t="0" r="0" b="0"/>
              <a:pathLst>
                <a:path w="178719" h="128573">
                  <a:moveTo>
                    <a:pt x="178718" y="52642"/>
                  </a:moveTo>
                  <a:lnTo>
                    <a:pt x="124843" y="81323"/>
                  </a:lnTo>
                  <a:lnTo>
                    <a:pt x="61627" y="118514"/>
                  </a:lnTo>
                  <a:lnTo>
                    <a:pt x="36211" y="127932"/>
                  </a:lnTo>
                  <a:lnTo>
                    <a:pt x="25222" y="128572"/>
                  </a:lnTo>
                  <a:lnTo>
                    <a:pt x="6772" y="123044"/>
                  </a:lnTo>
                  <a:lnTo>
                    <a:pt x="2087" y="115954"/>
                  </a:lnTo>
                  <a:lnTo>
                    <a:pt x="0" y="95599"/>
                  </a:lnTo>
                  <a:lnTo>
                    <a:pt x="11222" y="42225"/>
                  </a:lnTo>
                  <a:lnTo>
                    <a:pt x="207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37492" y="2999910"/>
              <a:ext cx="147400" cy="253500"/>
            </a:xfrm>
            <a:custGeom>
              <a:avLst/>
              <a:gdLst/>
              <a:ahLst/>
              <a:cxnLst/>
              <a:rect l="0" t="0" r="0" b="0"/>
              <a:pathLst>
                <a:path w="147400" h="253500">
                  <a:moveTo>
                    <a:pt x="0" y="42825"/>
                  </a:moveTo>
                  <a:lnTo>
                    <a:pt x="9575" y="18779"/>
                  </a:lnTo>
                  <a:lnTo>
                    <a:pt x="20243" y="4452"/>
                  </a:lnTo>
                  <a:lnTo>
                    <a:pt x="28703" y="866"/>
                  </a:lnTo>
                  <a:lnTo>
                    <a:pt x="50582" y="0"/>
                  </a:lnTo>
                  <a:lnTo>
                    <a:pt x="69664" y="6634"/>
                  </a:lnTo>
                  <a:lnTo>
                    <a:pt x="78028" y="11679"/>
                  </a:lnTo>
                  <a:lnTo>
                    <a:pt x="90441" y="26643"/>
                  </a:lnTo>
                  <a:lnTo>
                    <a:pt x="107942" y="64845"/>
                  </a:lnTo>
                  <a:lnTo>
                    <a:pt x="107023" y="121828"/>
                  </a:lnTo>
                  <a:lnTo>
                    <a:pt x="102509" y="176237"/>
                  </a:lnTo>
                  <a:lnTo>
                    <a:pt x="90814" y="210257"/>
                  </a:lnTo>
                  <a:lnTo>
                    <a:pt x="65902" y="247604"/>
                  </a:lnTo>
                  <a:lnTo>
                    <a:pt x="57973" y="251874"/>
                  </a:lnTo>
                  <a:lnTo>
                    <a:pt x="39803" y="253499"/>
                  </a:lnTo>
                  <a:lnTo>
                    <a:pt x="23150" y="247202"/>
                  </a:lnTo>
                  <a:lnTo>
                    <a:pt x="15433" y="242248"/>
                  </a:lnTo>
                  <a:lnTo>
                    <a:pt x="10289" y="234265"/>
                  </a:lnTo>
                  <a:lnTo>
                    <a:pt x="4573" y="212918"/>
                  </a:lnTo>
                  <a:lnTo>
                    <a:pt x="5388" y="203014"/>
                  </a:lnTo>
                  <a:lnTo>
                    <a:pt x="12533" y="185770"/>
                  </a:lnTo>
                  <a:lnTo>
                    <a:pt x="26627" y="173427"/>
                  </a:lnTo>
                  <a:lnTo>
                    <a:pt x="35299" y="168497"/>
                  </a:lnTo>
                  <a:lnTo>
                    <a:pt x="54293" y="166140"/>
                  </a:lnTo>
                  <a:lnTo>
                    <a:pt x="111568" y="176005"/>
                  </a:lnTo>
                  <a:lnTo>
                    <a:pt x="147399" y="179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54405" y="2990093"/>
              <a:ext cx="209631" cy="213664"/>
            </a:xfrm>
            <a:custGeom>
              <a:avLst/>
              <a:gdLst/>
              <a:ahLst/>
              <a:cxnLst/>
              <a:rect l="0" t="0" r="0" b="0"/>
              <a:pathLst>
                <a:path w="209631" h="213664">
                  <a:moveTo>
                    <a:pt x="119999" y="10528"/>
                  </a:moveTo>
                  <a:lnTo>
                    <a:pt x="77307" y="25101"/>
                  </a:lnTo>
                  <a:lnTo>
                    <a:pt x="41246" y="49932"/>
                  </a:lnTo>
                  <a:lnTo>
                    <a:pt x="24395" y="76016"/>
                  </a:lnTo>
                  <a:lnTo>
                    <a:pt x="909" y="137074"/>
                  </a:lnTo>
                  <a:lnTo>
                    <a:pt x="0" y="158018"/>
                  </a:lnTo>
                  <a:lnTo>
                    <a:pt x="4665" y="177855"/>
                  </a:lnTo>
                  <a:lnTo>
                    <a:pt x="14537" y="194470"/>
                  </a:lnTo>
                  <a:lnTo>
                    <a:pt x="29843" y="206534"/>
                  </a:lnTo>
                  <a:lnTo>
                    <a:pt x="38838" y="211389"/>
                  </a:lnTo>
                  <a:lnTo>
                    <a:pt x="61310" y="213663"/>
                  </a:lnTo>
                  <a:lnTo>
                    <a:pt x="108276" y="205592"/>
                  </a:lnTo>
                  <a:lnTo>
                    <a:pt x="135113" y="190508"/>
                  </a:lnTo>
                  <a:lnTo>
                    <a:pt x="186537" y="142572"/>
                  </a:lnTo>
                  <a:lnTo>
                    <a:pt x="200654" y="124197"/>
                  </a:lnTo>
                  <a:lnTo>
                    <a:pt x="208488" y="98092"/>
                  </a:lnTo>
                  <a:lnTo>
                    <a:pt x="209630" y="70503"/>
                  </a:lnTo>
                  <a:lnTo>
                    <a:pt x="202339" y="50442"/>
                  </a:lnTo>
                  <a:lnTo>
                    <a:pt x="185080" y="25994"/>
                  </a:lnTo>
                  <a:lnTo>
                    <a:pt x="1515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21678" y="3200663"/>
              <a:ext cx="1094965" cy="168457"/>
            </a:xfrm>
            <a:custGeom>
              <a:avLst/>
              <a:gdLst/>
              <a:ahLst/>
              <a:cxnLst/>
              <a:rect l="0" t="0" r="0" b="0"/>
              <a:pathLst>
                <a:path w="1094965" h="168457">
                  <a:moveTo>
                    <a:pt x="0" y="168456"/>
                  </a:moveTo>
                  <a:lnTo>
                    <a:pt x="53875" y="150497"/>
                  </a:lnTo>
                  <a:lnTo>
                    <a:pt x="116626" y="133307"/>
                  </a:lnTo>
                  <a:lnTo>
                    <a:pt x="167707" y="119312"/>
                  </a:lnTo>
                  <a:lnTo>
                    <a:pt x="224763" y="108402"/>
                  </a:lnTo>
                  <a:lnTo>
                    <a:pt x="274827" y="106208"/>
                  </a:lnTo>
                  <a:lnTo>
                    <a:pt x="323586" y="102439"/>
                  </a:lnTo>
                  <a:lnTo>
                    <a:pt x="376394" y="90684"/>
                  </a:lnTo>
                  <a:lnTo>
                    <a:pt x="437431" y="77098"/>
                  </a:lnTo>
                  <a:lnTo>
                    <a:pt x="489658" y="67817"/>
                  </a:lnTo>
                  <a:lnTo>
                    <a:pt x="547897" y="63378"/>
                  </a:lnTo>
                  <a:lnTo>
                    <a:pt x="600378" y="55173"/>
                  </a:lnTo>
                  <a:lnTo>
                    <a:pt x="656976" y="45040"/>
                  </a:lnTo>
                  <a:lnTo>
                    <a:pt x="706657" y="42981"/>
                  </a:lnTo>
                  <a:lnTo>
                    <a:pt x="764668" y="36696"/>
                  </a:lnTo>
                  <a:lnTo>
                    <a:pt x="824393" y="31425"/>
                  </a:lnTo>
                  <a:lnTo>
                    <a:pt x="878651" y="20332"/>
                  </a:lnTo>
                  <a:lnTo>
                    <a:pt x="927926" y="13433"/>
                  </a:lnTo>
                  <a:lnTo>
                    <a:pt x="979571" y="11389"/>
                  </a:lnTo>
                  <a:lnTo>
                    <a:pt x="1028798" y="7664"/>
                  </a:lnTo>
                  <a:lnTo>
                    <a:pt x="1066780" y="2270"/>
                  </a:lnTo>
                  <a:lnTo>
                    <a:pt x="10949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663917" y="1968829"/>
            <a:ext cx="290055" cy="304371"/>
            <a:chOff x="3663917" y="1968829"/>
            <a:chExt cx="290055" cy="304371"/>
          </a:xfrm>
        </p:grpSpPr>
        <p:sp>
          <p:nvSpPr>
            <p:cNvPr id="25" name="Freeform 24"/>
            <p:cNvSpPr/>
            <p:nvPr/>
          </p:nvSpPr>
          <p:spPr>
            <a:xfrm>
              <a:off x="3663917" y="2232041"/>
              <a:ext cx="28921" cy="41159"/>
            </a:xfrm>
            <a:custGeom>
              <a:avLst/>
              <a:gdLst/>
              <a:ahLst/>
              <a:cxnLst/>
              <a:rect l="0" t="0" r="0" b="0"/>
              <a:pathLst>
                <a:path w="28921" h="41159">
                  <a:moveTo>
                    <a:pt x="0" y="0"/>
                  </a:moveTo>
                  <a:lnTo>
                    <a:pt x="5589" y="22357"/>
                  </a:lnTo>
                  <a:lnTo>
                    <a:pt x="10745" y="27773"/>
                  </a:lnTo>
                  <a:lnTo>
                    <a:pt x="17692" y="30213"/>
                  </a:lnTo>
                  <a:lnTo>
                    <a:pt x="25832" y="30671"/>
                  </a:lnTo>
                  <a:lnTo>
                    <a:pt x="28920" y="28636"/>
                  </a:lnTo>
                  <a:lnTo>
                    <a:pt x="28639" y="24940"/>
                  </a:lnTo>
                  <a:lnTo>
                    <a:pt x="26111" y="20136"/>
                  </a:lnTo>
                  <a:lnTo>
                    <a:pt x="22087" y="19273"/>
                  </a:lnTo>
                  <a:lnTo>
                    <a:pt x="11376" y="24554"/>
                  </a:lnTo>
                  <a:lnTo>
                    <a:pt x="9923" y="29237"/>
                  </a:lnTo>
                  <a:lnTo>
                    <a:pt x="11295" y="34699"/>
                  </a:lnTo>
                  <a:lnTo>
                    <a:pt x="14549" y="40680"/>
                  </a:lnTo>
                  <a:lnTo>
                    <a:pt x="17888" y="41158"/>
                  </a:lnTo>
                  <a:lnTo>
                    <a:pt x="21284" y="37967"/>
                  </a:lnTo>
                  <a:lnTo>
                    <a:pt x="24718" y="32331"/>
                  </a:lnTo>
                  <a:lnTo>
                    <a:pt x="24667" y="26233"/>
                  </a:lnTo>
                  <a:lnTo>
                    <a:pt x="18372" y="13219"/>
                  </a:lnTo>
                  <a:lnTo>
                    <a:pt x="15758" y="9983"/>
                  </a:lnTo>
                  <a:lnTo>
                    <a:pt x="14015" y="8995"/>
                  </a:ln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38308" y="1968829"/>
              <a:ext cx="15664" cy="252685"/>
            </a:xfrm>
            <a:custGeom>
              <a:avLst/>
              <a:gdLst/>
              <a:ahLst/>
              <a:cxnLst/>
              <a:rect l="0" t="0" r="0" b="0"/>
              <a:pathLst>
                <a:path w="15664" h="252685">
                  <a:moveTo>
                    <a:pt x="9878" y="0"/>
                  </a:moveTo>
                  <a:lnTo>
                    <a:pt x="2642" y="27556"/>
                  </a:lnTo>
                  <a:lnTo>
                    <a:pt x="0" y="83778"/>
                  </a:lnTo>
                  <a:lnTo>
                    <a:pt x="6671" y="147123"/>
                  </a:lnTo>
                  <a:lnTo>
                    <a:pt x="12364" y="200680"/>
                  </a:lnTo>
                  <a:lnTo>
                    <a:pt x="15663" y="224891"/>
                  </a:lnTo>
                  <a:lnTo>
                    <a:pt x="987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790259" y="3211191"/>
            <a:ext cx="1073907" cy="1656243"/>
            <a:chOff x="3790259" y="3211191"/>
            <a:chExt cx="1073907" cy="1656243"/>
          </a:xfrm>
        </p:grpSpPr>
        <p:sp>
          <p:nvSpPr>
            <p:cNvPr id="28" name="Freeform 27"/>
            <p:cNvSpPr/>
            <p:nvPr/>
          </p:nvSpPr>
          <p:spPr>
            <a:xfrm>
              <a:off x="3955602" y="3211191"/>
              <a:ext cx="204839" cy="288021"/>
            </a:xfrm>
            <a:custGeom>
              <a:avLst/>
              <a:gdLst/>
              <a:ahLst/>
              <a:cxnLst/>
              <a:rect l="0" t="0" r="0" b="0"/>
              <a:pathLst>
                <a:path w="204839" h="288021">
                  <a:moveTo>
                    <a:pt x="118926" y="0"/>
                  </a:moveTo>
                  <a:lnTo>
                    <a:pt x="65051" y="17959"/>
                  </a:lnTo>
                  <a:lnTo>
                    <a:pt x="35503" y="29368"/>
                  </a:lnTo>
                  <a:lnTo>
                    <a:pt x="19068" y="40739"/>
                  </a:lnTo>
                  <a:lnTo>
                    <a:pt x="7084" y="56711"/>
                  </a:lnTo>
                  <a:lnTo>
                    <a:pt x="2251" y="65883"/>
                  </a:lnTo>
                  <a:lnTo>
                    <a:pt x="0" y="85434"/>
                  </a:lnTo>
                  <a:lnTo>
                    <a:pt x="8087" y="126580"/>
                  </a:lnTo>
                  <a:lnTo>
                    <a:pt x="12278" y="131180"/>
                  </a:lnTo>
                  <a:lnTo>
                    <a:pt x="17412" y="131908"/>
                  </a:lnTo>
                  <a:lnTo>
                    <a:pt x="31694" y="128815"/>
                  </a:lnTo>
                  <a:lnTo>
                    <a:pt x="92304" y="126668"/>
                  </a:lnTo>
                  <a:lnTo>
                    <a:pt x="127806" y="132028"/>
                  </a:lnTo>
                  <a:lnTo>
                    <a:pt x="160552" y="146614"/>
                  </a:lnTo>
                  <a:lnTo>
                    <a:pt x="186892" y="165754"/>
                  </a:lnTo>
                  <a:lnTo>
                    <a:pt x="203925" y="191832"/>
                  </a:lnTo>
                  <a:lnTo>
                    <a:pt x="204838" y="201588"/>
                  </a:lnTo>
                  <a:lnTo>
                    <a:pt x="199613" y="221786"/>
                  </a:lnTo>
                  <a:lnTo>
                    <a:pt x="183518" y="252888"/>
                  </a:lnTo>
                  <a:lnTo>
                    <a:pt x="167521" y="267593"/>
                  </a:lnTo>
                  <a:lnTo>
                    <a:pt x="128655" y="286565"/>
                  </a:lnTo>
                  <a:lnTo>
                    <a:pt x="104923" y="288020"/>
                  </a:lnTo>
                  <a:lnTo>
                    <a:pt x="68374" y="285381"/>
                  </a:lnTo>
                  <a:lnTo>
                    <a:pt x="34698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790259" y="3516518"/>
              <a:ext cx="852809" cy="189514"/>
            </a:xfrm>
            <a:custGeom>
              <a:avLst/>
              <a:gdLst/>
              <a:ahLst/>
              <a:cxnLst/>
              <a:rect l="0" t="0" r="0" b="0"/>
              <a:pathLst>
                <a:path w="852809" h="189514">
                  <a:moveTo>
                    <a:pt x="0" y="189513"/>
                  </a:moveTo>
                  <a:lnTo>
                    <a:pt x="55045" y="172724"/>
                  </a:lnTo>
                  <a:lnTo>
                    <a:pt x="106453" y="166179"/>
                  </a:lnTo>
                  <a:lnTo>
                    <a:pt x="161667" y="153968"/>
                  </a:lnTo>
                  <a:lnTo>
                    <a:pt x="209208" y="143756"/>
                  </a:lnTo>
                  <a:lnTo>
                    <a:pt x="260339" y="127732"/>
                  </a:lnTo>
                  <a:lnTo>
                    <a:pt x="318123" y="113756"/>
                  </a:lnTo>
                  <a:lnTo>
                    <a:pt x="379698" y="102206"/>
                  </a:lnTo>
                  <a:lnTo>
                    <a:pt x="442396" y="91374"/>
                  </a:lnTo>
                  <a:lnTo>
                    <a:pt x="504757" y="77234"/>
                  </a:lnTo>
                  <a:lnTo>
                    <a:pt x="560949" y="66688"/>
                  </a:lnTo>
                  <a:lnTo>
                    <a:pt x="622052" y="56154"/>
                  </a:lnTo>
                  <a:lnTo>
                    <a:pt x="683440" y="45624"/>
                  </a:lnTo>
                  <a:lnTo>
                    <a:pt x="739194" y="33925"/>
                  </a:lnTo>
                  <a:lnTo>
                    <a:pt x="791589" y="17331"/>
                  </a:lnTo>
                  <a:lnTo>
                    <a:pt x="8528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127171" y="3737616"/>
              <a:ext cx="31586" cy="242157"/>
            </a:xfrm>
            <a:custGeom>
              <a:avLst/>
              <a:gdLst/>
              <a:ahLst/>
              <a:cxnLst/>
              <a:rect l="0" t="0" r="0" b="0"/>
              <a:pathLst>
                <a:path w="31586" h="242157">
                  <a:moveTo>
                    <a:pt x="0" y="0"/>
                  </a:moveTo>
                  <a:lnTo>
                    <a:pt x="8333" y="37478"/>
                  </a:lnTo>
                  <a:lnTo>
                    <a:pt x="15684" y="88901"/>
                  </a:lnTo>
                  <a:lnTo>
                    <a:pt x="19996" y="144119"/>
                  </a:lnTo>
                  <a:lnTo>
                    <a:pt x="23967" y="196967"/>
                  </a:lnTo>
                  <a:lnTo>
                    <a:pt x="31585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27585" y="3695502"/>
              <a:ext cx="233622" cy="273742"/>
            </a:xfrm>
            <a:custGeom>
              <a:avLst/>
              <a:gdLst/>
              <a:ahLst/>
              <a:cxnLst/>
              <a:rect l="0" t="0" r="0" b="0"/>
              <a:pathLst>
                <a:path w="233622" h="273742">
                  <a:moveTo>
                    <a:pt x="147026" y="0"/>
                  </a:moveTo>
                  <a:lnTo>
                    <a:pt x="129045" y="15641"/>
                  </a:lnTo>
                  <a:lnTo>
                    <a:pt x="77285" y="34844"/>
                  </a:lnTo>
                  <a:lnTo>
                    <a:pt x="25929" y="43018"/>
                  </a:lnTo>
                  <a:lnTo>
                    <a:pt x="7027" y="52654"/>
                  </a:lnTo>
                  <a:lnTo>
                    <a:pt x="2221" y="60839"/>
                  </a:lnTo>
                  <a:lnTo>
                    <a:pt x="0" y="82412"/>
                  </a:lnTo>
                  <a:lnTo>
                    <a:pt x="5327" y="120865"/>
                  </a:lnTo>
                  <a:lnTo>
                    <a:pt x="11616" y="128540"/>
                  </a:lnTo>
                  <a:lnTo>
                    <a:pt x="20488" y="132487"/>
                  </a:lnTo>
                  <a:lnTo>
                    <a:pt x="41654" y="133753"/>
                  </a:lnTo>
                  <a:lnTo>
                    <a:pt x="99961" y="127549"/>
                  </a:lnTo>
                  <a:lnTo>
                    <a:pt x="153284" y="127750"/>
                  </a:lnTo>
                  <a:lnTo>
                    <a:pt x="209635" y="141028"/>
                  </a:lnTo>
                  <a:lnTo>
                    <a:pt x="218011" y="146661"/>
                  </a:lnTo>
                  <a:lnTo>
                    <a:pt x="230437" y="162279"/>
                  </a:lnTo>
                  <a:lnTo>
                    <a:pt x="233621" y="180919"/>
                  </a:lnTo>
                  <a:lnTo>
                    <a:pt x="229966" y="200901"/>
                  </a:lnTo>
                  <a:lnTo>
                    <a:pt x="220543" y="221481"/>
                  </a:lnTo>
                  <a:lnTo>
                    <a:pt x="196495" y="247208"/>
                  </a:lnTo>
                  <a:lnTo>
                    <a:pt x="161554" y="264060"/>
                  </a:lnTo>
                  <a:lnTo>
                    <a:pt x="103344" y="272466"/>
                  </a:lnTo>
                  <a:lnTo>
                    <a:pt x="8385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221927" y="4148228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3120" y="48931"/>
                  </a:lnTo>
                  <a:lnTo>
                    <a:pt x="8333" y="96776"/>
                  </a:lnTo>
                  <a:lnTo>
                    <a:pt x="10095" y="159756"/>
                  </a:lnTo>
                  <a:lnTo>
                    <a:pt x="10471" y="218927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79556" y="4116642"/>
              <a:ext cx="207538" cy="326385"/>
            </a:xfrm>
            <a:custGeom>
              <a:avLst/>
              <a:gdLst/>
              <a:ahLst/>
              <a:cxnLst/>
              <a:rect l="0" t="0" r="0" b="0"/>
              <a:pathLst>
                <a:path w="207538" h="326385">
                  <a:moveTo>
                    <a:pt x="168755" y="0"/>
                  </a:moveTo>
                  <a:lnTo>
                    <a:pt x="131277" y="8334"/>
                  </a:lnTo>
                  <a:lnTo>
                    <a:pt x="74264" y="10095"/>
                  </a:lnTo>
                  <a:lnTo>
                    <a:pt x="29493" y="15990"/>
                  </a:lnTo>
                  <a:lnTo>
                    <a:pt x="18592" y="21188"/>
                  </a:lnTo>
                  <a:lnTo>
                    <a:pt x="3360" y="36323"/>
                  </a:lnTo>
                  <a:lnTo>
                    <a:pt x="0" y="46442"/>
                  </a:lnTo>
                  <a:lnTo>
                    <a:pt x="29" y="109827"/>
                  </a:lnTo>
                  <a:lnTo>
                    <a:pt x="5808" y="145625"/>
                  </a:lnTo>
                  <a:lnTo>
                    <a:pt x="8651" y="149726"/>
                  </a:lnTo>
                  <a:lnTo>
                    <a:pt x="11716" y="148950"/>
                  </a:lnTo>
                  <a:lnTo>
                    <a:pt x="14929" y="144924"/>
                  </a:lnTo>
                  <a:lnTo>
                    <a:pt x="36219" y="133668"/>
                  </a:lnTo>
                  <a:lnTo>
                    <a:pt x="75933" y="128513"/>
                  </a:lnTo>
                  <a:lnTo>
                    <a:pt x="136037" y="138081"/>
                  </a:lnTo>
                  <a:lnTo>
                    <a:pt x="157723" y="146767"/>
                  </a:lnTo>
                  <a:lnTo>
                    <a:pt x="179059" y="162326"/>
                  </a:lnTo>
                  <a:lnTo>
                    <a:pt x="199624" y="190816"/>
                  </a:lnTo>
                  <a:lnTo>
                    <a:pt x="207537" y="227074"/>
                  </a:lnTo>
                  <a:lnTo>
                    <a:pt x="203148" y="250661"/>
                  </a:lnTo>
                  <a:lnTo>
                    <a:pt x="192230" y="271672"/>
                  </a:lnTo>
                  <a:lnTo>
                    <a:pt x="175678" y="288809"/>
                  </a:lnTo>
                  <a:lnTo>
                    <a:pt x="146629" y="306022"/>
                  </a:lnTo>
                  <a:lnTo>
                    <a:pt x="92071" y="321148"/>
                  </a:lnTo>
                  <a:lnTo>
                    <a:pt x="52941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095585" y="4516725"/>
              <a:ext cx="768581" cy="105286"/>
            </a:xfrm>
            <a:custGeom>
              <a:avLst/>
              <a:gdLst/>
              <a:ahLst/>
              <a:cxnLst/>
              <a:rect l="0" t="0" r="0" b="0"/>
              <a:pathLst>
                <a:path w="768581" h="105286">
                  <a:moveTo>
                    <a:pt x="0" y="105285"/>
                  </a:moveTo>
                  <a:lnTo>
                    <a:pt x="57264" y="102165"/>
                  </a:lnTo>
                  <a:lnTo>
                    <a:pt x="109774" y="93832"/>
                  </a:lnTo>
                  <a:lnTo>
                    <a:pt x="163547" y="87074"/>
                  </a:lnTo>
                  <a:lnTo>
                    <a:pt x="218049" y="79201"/>
                  </a:lnTo>
                  <a:lnTo>
                    <a:pt x="271016" y="67550"/>
                  </a:lnTo>
                  <a:lnTo>
                    <a:pt x="326538" y="60916"/>
                  </a:lnTo>
                  <a:lnTo>
                    <a:pt x="388155" y="54277"/>
                  </a:lnTo>
                  <a:lnTo>
                    <a:pt x="439313" y="47538"/>
                  </a:lnTo>
                  <a:lnTo>
                    <a:pt x="501766" y="42016"/>
                  </a:lnTo>
                  <a:lnTo>
                    <a:pt x="552004" y="34026"/>
                  </a:lnTo>
                  <a:lnTo>
                    <a:pt x="602764" y="24250"/>
                  </a:lnTo>
                  <a:lnTo>
                    <a:pt x="665550" y="13586"/>
                  </a:lnTo>
                  <a:lnTo>
                    <a:pt x="716606" y="8315"/>
                  </a:lnTo>
                  <a:lnTo>
                    <a:pt x="7685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06404" y="4674653"/>
              <a:ext cx="213113" cy="192781"/>
            </a:xfrm>
            <a:custGeom>
              <a:avLst/>
              <a:gdLst/>
              <a:ahLst/>
              <a:cxnLst/>
              <a:rect l="0" t="0" r="0" b="0"/>
              <a:pathLst>
                <a:path w="213113" h="192781">
                  <a:moveTo>
                    <a:pt x="73492" y="0"/>
                  </a:moveTo>
                  <a:lnTo>
                    <a:pt x="35119" y="29308"/>
                  </a:lnTo>
                  <a:lnTo>
                    <a:pt x="1859" y="84952"/>
                  </a:lnTo>
                  <a:lnTo>
                    <a:pt x="0" y="95239"/>
                  </a:lnTo>
                  <a:lnTo>
                    <a:pt x="4174" y="116027"/>
                  </a:lnTo>
                  <a:lnTo>
                    <a:pt x="19678" y="147462"/>
                  </a:lnTo>
                  <a:lnTo>
                    <a:pt x="35537" y="162245"/>
                  </a:lnTo>
                  <a:lnTo>
                    <a:pt x="94914" y="188967"/>
                  </a:lnTo>
                  <a:lnTo>
                    <a:pt x="105321" y="192658"/>
                  </a:lnTo>
                  <a:lnTo>
                    <a:pt x="114598" y="192780"/>
                  </a:lnTo>
                  <a:lnTo>
                    <a:pt x="131146" y="186675"/>
                  </a:lnTo>
                  <a:lnTo>
                    <a:pt x="168069" y="162523"/>
                  </a:lnTo>
                  <a:lnTo>
                    <a:pt x="190552" y="135112"/>
                  </a:lnTo>
                  <a:lnTo>
                    <a:pt x="213112" y="83996"/>
                  </a:lnTo>
                  <a:lnTo>
                    <a:pt x="211194" y="59948"/>
                  </a:lnTo>
                  <a:lnTo>
                    <a:pt x="207408" y="46984"/>
                  </a:lnTo>
                  <a:lnTo>
                    <a:pt x="193842" y="29461"/>
                  </a:lnTo>
                  <a:lnTo>
                    <a:pt x="185311" y="23150"/>
                  </a:lnTo>
                  <a:lnTo>
                    <a:pt x="160234" y="16138"/>
                  </a:lnTo>
                  <a:lnTo>
                    <a:pt x="133101" y="14191"/>
                  </a:lnTo>
                  <a:lnTo>
                    <a:pt x="94549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4148228" y="1918469"/>
            <a:ext cx="227322" cy="282043"/>
          </a:xfrm>
          <a:custGeom>
            <a:avLst/>
            <a:gdLst/>
            <a:ahLst/>
            <a:cxnLst/>
            <a:rect l="0" t="0" r="0" b="0"/>
            <a:pathLst>
              <a:path w="227322" h="282043">
                <a:moveTo>
                  <a:pt x="0" y="50360"/>
                </a:moveTo>
                <a:lnTo>
                  <a:pt x="5589" y="33592"/>
                </a:lnTo>
                <a:lnTo>
                  <a:pt x="17692" y="22240"/>
                </a:lnTo>
                <a:lnTo>
                  <a:pt x="54057" y="5421"/>
                </a:lnTo>
                <a:lnTo>
                  <a:pt x="90236" y="0"/>
                </a:lnTo>
                <a:lnTo>
                  <a:pt x="113804" y="4971"/>
                </a:lnTo>
                <a:lnTo>
                  <a:pt x="125002" y="9572"/>
                </a:lnTo>
                <a:lnTo>
                  <a:pt x="132468" y="17319"/>
                </a:lnTo>
                <a:lnTo>
                  <a:pt x="140762" y="38404"/>
                </a:lnTo>
                <a:lnTo>
                  <a:pt x="141329" y="60254"/>
                </a:lnTo>
                <a:lnTo>
                  <a:pt x="136512" y="81663"/>
                </a:lnTo>
                <a:lnTo>
                  <a:pt x="126573" y="102877"/>
                </a:lnTo>
                <a:lnTo>
                  <a:pt x="126495" y="111107"/>
                </a:lnTo>
                <a:lnTo>
                  <a:pt x="129954" y="117764"/>
                </a:lnTo>
                <a:lnTo>
                  <a:pt x="143155" y="128280"/>
                </a:lnTo>
                <a:lnTo>
                  <a:pt x="199423" y="161465"/>
                </a:lnTo>
                <a:lnTo>
                  <a:pt x="215754" y="179288"/>
                </a:lnTo>
                <a:lnTo>
                  <a:pt x="224572" y="202028"/>
                </a:lnTo>
                <a:lnTo>
                  <a:pt x="227321" y="226562"/>
                </a:lnTo>
                <a:lnTo>
                  <a:pt x="224644" y="249165"/>
                </a:lnTo>
                <a:lnTo>
                  <a:pt x="213315" y="267789"/>
                </a:lnTo>
                <a:lnTo>
                  <a:pt x="205381" y="276031"/>
                </a:lnTo>
                <a:lnTo>
                  <a:pt x="195412" y="280356"/>
                </a:lnTo>
                <a:lnTo>
                  <a:pt x="171857" y="282042"/>
                </a:lnTo>
                <a:lnTo>
                  <a:pt x="125844" y="272422"/>
                </a:lnTo>
                <a:lnTo>
                  <a:pt x="63171" y="25040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006015" y="277531"/>
            <a:ext cx="3838934" cy="725719"/>
            <a:chOff x="2006015" y="277531"/>
            <a:chExt cx="3838934" cy="725719"/>
          </a:xfrm>
        </p:grpSpPr>
        <p:sp>
          <p:nvSpPr>
            <p:cNvPr id="2" name="Freeform 1"/>
            <p:cNvSpPr/>
            <p:nvPr/>
          </p:nvSpPr>
          <p:spPr>
            <a:xfrm>
              <a:off x="2006015" y="412702"/>
              <a:ext cx="305451" cy="590548"/>
            </a:xfrm>
            <a:custGeom>
              <a:avLst/>
              <a:gdLst/>
              <a:ahLst/>
              <a:cxnLst/>
              <a:rect l="0" t="0" r="0" b="0"/>
              <a:pathLst>
                <a:path w="305451" h="590548">
                  <a:moveTo>
                    <a:pt x="21181" y="176235"/>
                  </a:moveTo>
                  <a:lnTo>
                    <a:pt x="15592" y="159468"/>
                  </a:lnTo>
                  <a:lnTo>
                    <a:pt x="15967" y="141877"/>
                  </a:lnTo>
                  <a:lnTo>
                    <a:pt x="21203" y="122360"/>
                  </a:lnTo>
                  <a:lnTo>
                    <a:pt x="49658" y="61484"/>
                  </a:lnTo>
                  <a:lnTo>
                    <a:pt x="81357" y="22419"/>
                  </a:lnTo>
                  <a:lnTo>
                    <a:pt x="107641" y="6528"/>
                  </a:lnTo>
                  <a:lnTo>
                    <a:pt x="143245" y="0"/>
                  </a:lnTo>
                  <a:lnTo>
                    <a:pt x="166679" y="4712"/>
                  </a:lnTo>
                  <a:lnTo>
                    <a:pt x="187622" y="15775"/>
                  </a:lnTo>
                  <a:lnTo>
                    <a:pt x="204729" y="32390"/>
                  </a:lnTo>
                  <a:lnTo>
                    <a:pt x="233623" y="88186"/>
                  </a:lnTo>
                  <a:lnTo>
                    <a:pt x="244281" y="120725"/>
                  </a:lnTo>
                  <a:lnTo>
                    <a:pt x="251451" y="174996"/>
                  </a:lnTo>
                  <a:lnTo>
                    <a:pt x="260642" y="235912"/>
                  </a:lnTo>
                  <a:lnTo>
                    <a:pt x="262538" y="297253"/>
                  </a:lnTo>
                  <a:lnTo>
                    <a:pt x="261812" y="341155"/>
                  </a:lnTo>
                  <a:lnTo>
                    <a:pt x="254826" y="396416"/>
                  </a:lnTo>
                  <a:lnTo>
                    <a:pt x="238574" y="458997"/>
                  </a:lnTo>
                  <a:lnTo>
                    <a:pt x="203042" y="520068"/>
                  </a:lnTo>
                  <a:lnTo>
                    <a:pt x="171252" y="554192"/>
                  </a:lnTo>
                  <a:lnTo>
                    <a:pt x="137786" y="575352"/>
                  </a:lnTo>
                  <a:lnTo>
                    <a:pt x="100054" y="589030"/>
                  </a:lnTo>
                  <a:lnTo>
                    <a:pt x="76123" y="590547"/>
                  </a:lnTo>
                  <a:lnTo>
                    <a:pt x="32164" y="581988"/>
                  </a:lnTo>
                  <a:lnTo>
                    <a:pt x="13974" y="569480"/>
                  </a:lnTo>
                  <a:lnTo>
                    <a:pt x="5848" y="561231"/>
                  </a:lnTo>
                  <a:lnTo>
                    <a:pt x="1600" y="551052"/>
                  </a:lnTo>
                  <a:lnTo>
                    <a:pt x="0" y="527264"/>
                  </a:lnTo>
                  <a:lnTo>
                    <a:pt x="6308" y="507333"/>
                  </a:lnTo>
                  <a:lnTo>
                    <a:pt x="11266" y="498743"/>
                  </a:lnTo>
                  <a:lnTo>
                    <a:pt x="26133" y="486078"/>
                  </a:lnTo>
                  <a:lnTo>
                    <a:pt x="69862" y="468416"/>
                  </a:lnTo>
                  <a:lnTo>
                    <a:pt x="109825" y="462849"/>
                  </a:lnTo>
                  <a:lnTo>
                    <a:pt x="166419" y="468203"/>
                  </a:lnTo>
                  <a:lnTo>
                    <a:pt x="226472" y="473594"/>
                  </a:lnTo>
                  <a:lnTo>
                    <a:pt x="287424" y="480513"/>
                  </a:lnTo>
                  <a:lnTo>
                    <a:pt x="305450" y="481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99195" y="494181"/>
              <a:ext cx="368929" cy="461965"/>
            </a:xfrm>
            <a:custGeom>
              <a:avLst/>
              <a:gdLst/>
              <a:ahLst/>
              <a:cxnLst/>
              <a:rect l="0" t="0" r="0" b="0"/>
              <a:pathLst>
                <a:path w="368929" h="461965">
                  <a:moveTo>
                    <a:pt x="270239" y="0"/>
                  </a:moveTo>
                  <a:lnTo>
                    <a:pt x="212975" y="0"/>
                  </a:lnTo>
                  <a:lnTo>
                    <a:pt x="152083" y="0"/>
                  </a:lnTo>
                  <a:lnTo>
                    <a:pt x="94995" y="0"/>
                  </a:lnTo>
                  <a:lnTo>
                    <a:pt x="41778" y="3120"/>
                  </a:lnTo>
                  <a:lnTo>
                    <a:pt x="30194" y="5589"/>
                  </a:lnTo>
                  <a:lnTo>
                    <a:pt x="21302" y="10745"/>
                  </a:lnTo>
                  <a:lnTo>
                    <a:pt x="8302" y="25833"/>
                  </a:lnTo>
                  <a:lnTo>
                    <a:pt x="1745" y="47356"/>
                  </a:lnTo>
                  <a:lnTo>
                    <a:pt x="0" y="72520"/>
                  </a:lnTo>
                  <a:lnTo>
                    <a:pt x="8412" y="129922"/>
                  </a:lnTo>
                  <a:lnTo>
                    <a:pt x="21339" y="191650"/>
                  </a:lnTo>
                  <a:lnTo>
                    <a:pt x="25927" y="197956"/>
                  </a:lnTo>
                  <a:lnTo>
                    <a:pt x="31325" y="198652"/>
                  </a:lnTo>
                  <a:lnTo>
                    <a:pt x="50101" y="185982"/>
                  </a:lnTo>
                  <a:lnTo>
                    <a:pt x="64776" y="175075"/>
                  </a:lnTo>
                  <a:lnTo>
                    <a:pt x="82996" y="166329"/>
                  </a:lnTo>
                  <a:lnTo>
                    <a:pt x="138930" y="159587"/>
                  </a:lnTo>
                  <a:lnTo>
                    <a:pt x="196252" y="161375"/>
                  </a:lnTo>
                  <a:lnTo>
                    <a:pt x="235449" y="172597"/>
                  </a:lnTo>
                  <a:lnTo>
                    <a:pt x="290874" y="205266"/>
                  </a:lnTo>
                  <a:lnTo>
                    <a:pt x="321587" y="234345"/>
                  </a:lnTo>
                  <a:lnTo>
                    <a:pt x="355264" y="293538"/>
                  </a:lnTo>
                  <a:lnTo>
                    <a:pt x="367702" y="331599"/>
                  </a:lnTo>
                  <a:lnTo>
                    <a:pt x="368928" y="355608"/>
                  </a:lnTo>
                  <a:lnTo>
                    <a:pt x="364404" y="377977"/>
                  </a:lnTo>
                  <a:lnTo>
                    <a:pt x="348703" y="409131"/>
                  </a:lnTo>
                  <a:lnTo>
                    <a:pt x="328063" y="433699"/>
                  </a:lnTo>
                  <a:lnTo>
                    <a:pt x="309977" y="448559"/>
                  </a:lnTo>
                  <a:lnTo>
                    <a:pt x="287120" y="456723"/>
                  </a:lnTo>
                  <a:lnTo>
                    <a:pt x="228730" y="461964"/>
                  </a:lnTo>
                  <a:lnTo>
                    <a:pt x="166720" y="455763"/>
                  </a:lnTo>
                  <a:lnTo>
                    <a:pt x="143897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20920" y="904792"/>
              <a:ext cx="33339" cy="31759"/>
            </a:xfrm>
            <a:custGeom>
              <a:avLst/>
              <a:gdLst/>
              <a:ahLst/>
              <a:cxnLst/>
              <a:rect l="0" t="0" r="0" b="0"/>
              <a:pathLst>
                <a:path w="33339" h="31759">
                  <a:moveTo>
                    <a:pt x="32784" y="0"/>
                  </a:moveTo>
                  <a:lnTo>
                    <a:pt x="16016" y="5590"/>
                  </a:lnTo>
                  <a:lnTo>
                    <a:pt x="4664" y="17692"/>
                  </a:lnTo>
                  <a:lnTo>
                    <a:pt x="0" y="25833"/>
                  </a:lnTo>
                  <a:lnTo>
                    <a:pt x="1569" y="30090"/>
                  </a:lnTo>
                  <a:lnTo>
                    <a:pt x="7295" y="31758"/>
                  </a:lnTo>
                  <a:lnTo>
                    <a:pt x="15791" y="31701"/>
                  </a:lnTo>
                  <a:lnTo>
                    <a:pt x="22625" y="28153"/>
                  </a:lnTo>
                  <a:lnTo>
                    <a:pt x="33338" y="14852"/>
                  </a:lnTo>
                  <a:lnTo>
                    <a:pt x="33153" y="9902"/>
                  </a:lnTo>
                  <a:lnTo>
                    <a:pt x="29521" y="6601"/>
                  </a:lnTo>
                  <a:lnTo>
                    <a:pt x="117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74802" y="562291"/>
              <a:ext cx="256328" cy="353031"/>
            </a:xfrm>
            <a:custGeom>
              <a:avLst/>
              <a:gdLst/>
              <a:ahLst/>
              <a:cxnLst/>
              <a:rect l="0" t="0" r="0" b="0"/>
              <a:pathLst>
                <a:path w="256328" h="353031">
                  <a:moveTo>
                    <a:pt x="0" y="5589"/>
                  </a:moveTo>
                  <a:lnTo>
                    <a:pt x="58617" y="5589"/>
                  </a:lnTo>
                  <a:lnTo>
                    <a:pt x="121197" y="5589"/>
                  </a:lnTo>
                  <a:lnTo>
                    <a:pt x="172521" y="5589"/>
                  </a:lnTo>
                  <a:lnTo>
                    <a:pt x="222433" y="4419"/>
                  </a:lnTo>
                  <a:lnTo>
                    <a:pt x="248598" y="0"/>
                  </a:lnTo>
                  <a:lnTo>
                    <a:pt x="254639" y="693"/>
                  </a:lnTo>
                  <a:lnTo>
                    <a:pt x="256327" y="3495"/>
                  </a:lnTo>
                  <a:lnTo>
                    <a:pt x="251964" y="14017"/>
                  </a:lnTo>
                  <a:lnTo>
                    <a:pt x="224145" y="75566"/>
                  </a:lnTo>
                  <a:lnTo>
                    <a:pt x="192890" y="138749"/>
                  </a:lnTo>
                  <a:lnTo>
                    <a:pt x="166547" y="191292"/>
                  </a:lnTo>
                  <a:lnTo>
                    <a:pt x="142819" y="244869"/>
                  </a:lnTo>
                  <a:lnTo>
                    <a:pt x="115602" y="297393"/>
                  </a:lnTo>
                  <a:lnTo>
                    <a:pt x="100933" y="327966"/>
                  </a:lnTo>
                  <a:lnTo>
                    <a:pt x="94757" y="3530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30821" y="443909"/>
              <a:ext cx="391222" cy="450150"/>
            </a:xfrm>
            <a:custGeom>
              <a:avLst/>
              <a:gdLst/>
              <a:ahLst/>
              <a:cxnLst/>
              <a:rect l="0" t="0" r="0" b="0"/>
              <a:pathLst>
                <a:path w="391222" h="450150">
                  <a:moveTo>
                    <a:pt x="270448" y="8158"/>
                  </a:moveTo>
                  <a:lnTo>
                    <a:pt x="232969" y="16491"/>
                  </a:lnTo>
                  <a:lnTo>
                    <a:pt x="198122" y="14916"/>
                  </a:lnTo>
                  <a:lnTo>
                    <a:pt x="135881" y="7878"/>
                  </a:lnTo>
                  <a:lnTo>
                    <a:pt x="77577" y="0"/>
                  </a:lnTo>
                  <a:lnTo>
                    <a:pt x="47857" y="1023"/>
                  </a:lnTo>
                  <a:lnTo>
                    <a:pt x="26849" y="9276"/>
                  </a:lnTo>
                  <a:lnTo>
                    <a:pt x="12833" y="23863"/>
                  </a:lnTo>
                  <a:lnTo>
                    <a:pt x="3874" y="43214"/>
                  </a:lnTo>
                  <a:lnTo>
                    <a:pt x="0" y="79246"/>
                  </a:lnTo>
                  <a:lnTo>
                    <a:pt x="11640" y="139745"/>
                  </a:lnTo>
                  <a:lnTo>
                    <a:pt x="17724" y="193334"/>
                  </a:lnTo>
                  <a:lnTo>
                    <a:pt x="22815" y="216801"/>
                  </a:lnTo>
                  <a:lnTo>
                    <a:pt x="25811" y="220952"/>
                  </a:lnTo>
                  <a:lnTo>
                    <a:pt x="28978" y="220211"/>
                  </a:lnTo>
                  <a:lnTo>
                    <a:pt x="45263" y="205519"/>
                  </a:lnTo>
                  <a:lnTo>
                    <a:pt x="82207" y="185183"/>
                  </a:lnTo>
                  <a:lnTo>
                    <a:pt x="124470" y="171071"/>
                  </a:lnTo>
                  <a:lnTo>
                    <a:pt x="163114" y="168732"/>
                  </a:lnTo>
                  <a:lnTo>
                    <a:pt x="204200" y="176098"/>
                  </a:lnTo>
                  <a:lnTo>
                    <a:pt x="260005" y="202075"/>
                  </a:lnTo>
                  <a:lnTo>
                    <a:pt x="315649" y="243658"/>
                  </a:lnTo>
                  <a:lnTo>
                    <a:pt x="374522" y="298526"/>
                  </a:lnTo>
                  <a:lnTo>
                    <a:pt x="386893" y="328283"/>
                  </a:lnTo>
                  <a:lnTo>
                    <a:pt x="391221" y="358666"/>
                  </a:lnTo>
                  <a:lnTo>
                    <a:pt x="389246" y="383868"/>
                  </a:lnTo>
                  <a:lnTo>
                    <a:pt x="381348" y="403648"/>
                  </a:lnTo>
                  <a:lnTo>
                    <a:pt x="375967" y="412198"/>
                  </a:lnTo>
                  <a:lnTo>
                    <a:pt x="357509" y="424817"/>
                  </a:lnTo>
                  <a:lnTo>
                    <a:pt x="301943" y="442451"/>
                  </a:lnTo>
                  <a:lnTo>
                    <a:pt x="251834" y="448013"/>
                  </a:lnTo>
                  <a:lnTo>
                    <a:pt x="199942" y="449661"/>
                  </a:lnTo>
                  <a:lnTo>
                    <a:pt x="147522" y="450149"/>
                  </a:lnTo>
                  <a:lnTo>
                    <a:pt x="89322" y="443079"/>
                  </a:lnTo>
                  <a:lnTo>
                    <a:pt x="59878" y="4398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64523" y="578409"/>
              <a:ext cx="284270" cy="31586"/>
            </a:xfrm>
            <a:custGeom>
              <a:avLst/>
              <a:gdLst/>
              <a:ahLst/>
              <a:cxnLst/>
              <a:rect l="0" t="0" r="0" b="0"/>
              <a:pathLst>
                <a:path w="284270" h="31586">
                  <a:moveTo>
                    <a:pt x="284269" y="0"/>
                  </a:moveTo>
                  <a:lnTo>
                    <a:pt x="246791" y="8333"/>
                  </a:lnTo>
                  <a:lnTo>
                    <a:pt x="189778" y="10095"/>
                  </a:lnTo>
                  <a:lnTo>
                    <a:pt x="139418" y="10400"/>
                  </a:lnTo>
                  <a:lnTo>
                    <a:pt x="78405" y="17739"/>
                  </a:lnTo>
                  <a:lnTo>
                    <a:pt x="27532" y="2352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69807" y="4836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22450" y="725808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93874" y="277531"/>
              <a:ext cx="323458" cy="482589"/>
            </a:xfrm>
            <a:custGeom>
              <a:avLst/>
              <a:gdLst/>
              <a:ahLst/>
              <a:cxnLst/>
              <a:rect l="0" t="0" r="0" b="0"/>
              <a:pathLst>
                <a:path w="323458" h="482589">
                  <a:moveTo>
                    <a:pt x="18130" y="79779"/>
                  </a:moveTo>
                  <a:lnTo>
                    <a:pt x="6952" y="68601"/>
                  </a:lnTo>
                  <a:lnTo>
                    <a:pt x="1464" y="50635"/>
                  </a:lnTo>
                  <a:lnTo>
                    <a:pt x="0" y="39293"/>
                  </a:lnTo>
                  <a:lnTo>
                    <a:pt x="2534" y="29391"/>
                  </a:lnTo>
                  <a:lnTo>
                    <a:pt x="14708" y="12151"/>
                  </a:lnTo>
                  <a:lnTo>
                    <a:pt x="38056" y="2929"/>
                  </a:lnTo>
                  <a:lnTo>
                    <a:pt x="65591" y="0"/>
                  </a:lnTo>
                  <a:lnTo>
                    <a:pt x="89527" y="2598"/>
                  </a:lnTo>
                  <a:lnTo>
                    <a:pt x="108743" y="10771"/>
                  </a:lnTo>
                  <a:lnTo>
                    <a:pt x="154672" y="44132"/>
                  </a:lnTo>
                  <a:lnTo>
                    <a:pt x="177260" y="79226"/>
                  </a:lnTo>
                  <a:lnTo>
                    <a:pt x="195966" y="139245"/>
                  </a:lnTo>
                  <a:lnTo>
                    <a:pt x="207303" y="200734"/>
                  </a:lnTo>
                  <a:lnTo>
                    <a:pt x="218071" y="258337"/>
                  </a:lnTo>
                  <a:lnTo>
                    <a:pt x="225551" y="306991"/>
                  </a:lnTo>
                  <a:lnTo>
                    <a:pt x="227767" y="362740"/>
                  </a:lnTo>
                  <a:lnTo>
                    <a:pt x="225305" y="413184"/>
                  </a:lnTo>
                  <a:lnTo>
                    <a:pt x="222927" y="428391"/>
                  </a:lnTo>
                  <a:lnTo>
                    <a:pt x="210927" y="451527"/>
                  </a:lnTo>
                  <a:lnTo>
                    <a:pt x="193895" y="468439"/>
                  </a:lnTo>
                  <a:lnTo>
                    <a:pt x="174627" y="479854"/>
                  </a:lnTo>
                  <a:lnTo>
                    <a:pt x="154365" y="482588"/>
                  </a:lnTo>
                  <a:lnTo>
                    <a:pt x="112761" y="474812"/>
                  </a:lnTo>
                  <a:lnTo>
                    <a:pt x="86853" y="459778"/>
                  </a:lnTo>
                  <a:lnTo>
                    <a:pt x="64359" y="429328"/>
                  </a:lnTo>
                  <a:lnTo>
                    <a:pt x="59344" y="407100"/>
                  </a:lnTo>
                  <a:lnTo>
                    <a:pt x="59644" y="396259"/>
                  </a:lnTo>
                  <a:lnTo>
                    <a:pt x="66217" y="377974"/>
                  </a:lnTo>
                  <a:lnTo>
                    <a:pt x="71245" y="369823"/>
                  </a:lnTo>
                  <a:lnTo>
                    <a:pt x="86191" y="357646"/>
                  </a:lnTo>
                  <a:lnTo>
                    <a:pt x="95089" y="352762"/>
                  </a:lnTo>
                  <a:lnTo>
                    <a:pt x="114336" y="350454"/>
                  </a:lnTo>
                  <a:lnTo>
                    <a:pt x="174125" y="362692"/>
                  </a:lnTo>
                  <a:lnTo>
                    <a:pt x="229012" y="389344"/>
                  </a:lnTo>
                  <a:lnTo>
                    <a:pt x="290050" y="437196"/>
                  </a:lnTo>
                  <a:lnTo>
                    <a:pt x="323457" y="469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75258" y="6836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91072" y="294389"/>
              <a:ext cx="353877" cy="375741"/>
            </a:xfrm>
            <a:custGeom>
              <a:avLst/>
              <a:gdLst/>
              <a:ahLst/>
              <a:cxnLst/>
              <a:rect l="0" t="0" r="0" b="0"/>
              <a:pathLst>
                <a:path w="353877" h="375741">
                  <a:moveTo>
                    <a:pt x="294798" y="20807"/>
                  </a:moveTo>
                  <a:lnTo>
                    <a:pt x="238583" y="4019"/>
                  </a:lnTo>
                  <a:lnTo>
                    <a:pt x="176892" y="594"/>
                  </a:lnTo>
                  <a:lnTo>
                    <a:pt x="125721" y="0"/>
                  </a:lnTo>
                  <a:lnTo>
                    <a:pt x="67208" y="5389"/>
                  </a:lnTo>
                  <a:lnTo>
                    <a:pt x="47027" y="14345"/>
                  </a:lnTo>
                  <a:lnTo>
                    <a:pt x="38371" y="20008"/>
                  </a:lnTo>
                  <a:lnTo>
                    <a:pt x="32599" y="28464"/>
                  </a:lnTo>
                  <a:lnTo>
                    <a:pt x="26187" y="50336"/>
                  </a:lnTo>
                  <a:lnTo>
                    <a:pt x="29576" y="72536"/>
                  </a:lnTo>
                  <a:lnTo>
                    <a:pt x="48868" y="125972"/>
                  </a:lnTo>
                  <a:lnTo>
                    <a:pt x="66645" y="178719"/>
                  </a:lnTo>
                  <a:lnTo>
                    <a:pt x="71336" y="182234"/>
                  </a:lnTo>
                  <a:lnTo>
                    <a:pt x="76803" y="181067"/>
                  </a:lnTo>
                  <a:lnTo>
                    <a:pt x="98796" y="168898"/>
                  </a:lnTo>
                  <a:lnTo>
                    <a:pt x="118778" y="162664"/>
                  </a:lnTo>
                  <a:lnTo>
                    <a:pt x="156336" y="160325"/>
                  </a:lnTo>
                  <a:lnTo>
                    <a:pt x="219271" y="172527"/>
                  </a:lnTo>
                  <a:lnTo>
                    <a:pt x="281833" y="192490"/>
                  </a:lnTo>
                  <a:lnTo>
                    <a:pt x="320313" y="217977"/>
                  </a:lnTo>
                  <a:lnTo>
                    <a:pt x="343172" y="244174"/>
                  </a:lnTo>
                  <a:lnTo>
                    <a:pt x="351392" y="267091"/>
                  </a:lnTo>
                  <a:lnTo>
                    <a:pt x="353876" y="291704"/>
                  </a:lnTo>
                  <a:lnTo>
                    <a:pt x="351080" y="314341"/>
                  </a:lnTo>
                  <a:lnTo>
                    <a:pt x="339699" y="332981"/>
                  </a:lnTo>
                  <a:lnTo>
                    <a:pt x="331751" y="341227"/>
                  </a:lnTo>
                  <a:lnTo>
                    <a:pt x="310442" y="350389"/>
                  </a:lnTo>
                  <a:lnTo>
                    <a:pt x="251017" y="365160"/>
                  </a:lnTo>
                  <a:lnTo>
                    <a:pt x="187798" y="375740"/>
                  </a:lnTo>
                  <a:lnTo>
                    <a:pt x="142601" y="374757"/>
                  </a:lnTo>
                  <a:lnTo>
                    <a:pt x="79121" y="363944"/>
                  </a:lnTo>
                  <a:lnTo>
                    <a:pt x="20481" y="358949"/>
                  </a:lnTo>
                  <a:lnTo>
                    <a:pt x="0" y="3577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84017" y="1389338"/>
            <a:ext cx="5363243" cy="436805"/>
            <a:chOff x="184017" y="1389338"/>
            <a:chExt cx="5363243" cy="436805"/>
          </a:xfrm>
        </p:grpSpPr>
        <p:sp>
          <p:nvSpPr>
            <p:cNvPr id="14" name="Freeform 13"/>
            <p:cNvSpPr/>
            <p:nvPr/>
          </p:nvSpPr>
          <p:spPr>
            <a:xfrm>
              <a:off x="184017" y="1538739"/>
              <a:ext cx="355571" cy="287404"/>
            </a:xfrm>
            <a:custGeom>
              <a:avLst/>
              <a:gdLst/>
              <a:ahLst/>
              <a:cxnLst/>
              <a:rect l="0" t="0" r="0" b="0"/>
              <a:pathLst>
                <a:path w="355571" h="287404">
                  <a:moveTo>
                    <a:pt x="21881" y="0"/>
                  </a:moveTo>
                  <a:lnTo>
                    <a:pt x="5113" y="5589"/>
                  </a:lnTo>
                  <a:lnTo>
                    <a:pt x="1343" y="10745"/>
                  </a:lnTo>
                  <a:lnTo>
                    <a:pt x="0" y="17692"/>
                  </a:lnTo>
                  <a:lnTo>
                    <a:pt x="1885" y="79756"/>
                  </a:lnTo>
                  <a:lnTo>
                    <a:pt x="12255" y="139800"/>
                  </a:lnTo>
                  <a:lnTo>
                    <a:pt x="25268" y="184142"/>
                  </a:lnTo>
                  <a:lnTo>
                    <a:pt x="50626" y="230566"/>
                  </a:lnTo>
                  <a:lnTo>
                    <a:pt x="67411" y="245974"/>
                  </a:lnTo>
                  <a:lnTo>
                    <a:pt x="76801" y="251720"/>
                  </a:lnTo>
                  <a:lnTo>
                    <a:pt x="99712" y="254985"/>
                  </a:lnTo>
                  <a:lnTo>
                    <a:pt x="123153" y="251367"/>
                  </a:lnTo>
                  <a:lnTo>
                    <a:pt x="141370" y="241960"/>
                  </a:lnTo>
                  <a:lnTo>
                    <a:pt x="154146" y="226861"/>
                  </a:lnTo>
                  <a:lnTo>
                    <a:pt x="177468" y="188572"/>
                  </a:lnTo>
                  <a:lnTo>
                    <a:pt x="182928" y="185376"/>
                  </a:lnTo>
                  <a:lnTo>
                    <a:pt x="187737" y="186755"/>
                  </a:lnTo>
                  <a:lnTo>
                    <a:pt x="196200" y="197646"/>
                  </a:lnTo>
                  <a:lnTo>
                    <a:pt x="224974" y="260569"/>
                  </a:lnTo>
                  <a:lnTo>
                    <a:pt x="238486" y="274906"/>
                  </a:lnTo>
                  <a:lnTo>
                    <a:pt x="256190" y="285177"/>
                  </a:lnTo>
                  <a:lnTo>
                    <a:pt x="275757" y="287403"/>
                  </a:lnTo>
                  <a:lnTo>
                    <a:pt x="294982" y="283323"/>
                  </a:lnTo>
                  <a:lnTo>
                    <a:pt x="311325" y="273710"/>
                  </a:lnTo>
                  <a:lnTo>
                    <a:pt x="323268" y="258520"/>
                  </a:lnTo>
                  <a:lnTo>
                    <a:pt x="344236" y="202717"/>
                  </a:lnTo>
                  <a:lnTo>
                    <a:pt x="355570" y="152217"/>
                  </a:lnTo>
                  <a:lnTo>
                    <a:pt x="354718" y="109832"/>
                  </a:lnTo>
                  <a:lnTo>
                    <a:pt x="337735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0920" y="1517682"/>
              <a:ext cx="163517" cy="275743"/>
            </a:xfrm>
            <a:custGeom>
              <a:avLst/>
              <a:gdLst/>
              <a:ahLst/>
              <a:cxnLst/>
              <a:rect l="0" t="0" r="0" b="0"/>
              <a:pathLst>
                <a:path w="163517" h="275743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91015"/>
                  </a:lnTo>
                  <a:lnTo>
                    <a:pt x="5284" y="143821"/>
                  </a:lnTo>
                  <a:lnTo>
                    <a:pt x="6698" y="205661"/>
                  </a:lnTo>
                  <a:lnTo>
                    <a:pt x="10791" y="259817"/>
                  </a:lnTo>
                  <a:lnTo>
                    <a:pt x="9057" y="271477"/>
                  </a:lnTo>
                  <a:lnTo>
                    <a:pt x="6731" y="275742"/>
                  </a:lnTo>
                  <a:lnTo>
                    <a:pt x="4011" y="275075"/>
                  </a:lnTo>
                  <a:lnTo>
                    <a:pt x="1027" y="271121"/>
                  </a:lnTo>
                  <a:lnTo>
                    <a:pt x="832" y="254249"/>
                  </a:lnTo>
                  <a:lnTo>
                    <a:pt x="10238" y="205290"/>
                  </a:lnTo>
                  <a:lnTo>
                    <a:pt x="25554" y="175601"/>
                  </a:lnTo>
                  <a:lnTo>
                    <a:pt x="41368" y="162663"/>
                  </a:lnTo>
                  <a:lnTo>
                    <a:pt x="50499" y="157575"/>
                  </a:lnTo>
                  <a:lnTo>
                    <a:pt x="70003" y="155042"/>
                  </a:lnTo>
                  <a:lnTo>
                    <a:pt x="90369" y="158985"/>
                  </a:lnTo>
                  <a:lnTo>
                    <a:pt x="111119" y="168536"/>
                  </a:lnTo>
                  <a:lnTo>
                    <a:pt x="128920" y="186819"/>
                  </a:lnTo>
                  <a:lnTo>
                    <a:pt x="153823" y="231095"/>
                  </a:lnTo>
                  <a:lnTo>
                    <a:pt x="16351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96693" y="1598729"/>
              <a:ext cx="148310" cy="182167"/>
            </a:xfrm>
            <a:custGeom>
              <a:avLst/>
              <a:gdLst/>
              <a:ahLst/>
              <a:cxnLst/>
              <a:rect l="0" t="0" r="0" b="0"/>
              <a:pathLst>
                <a:path w="148310" h="182167">
                  <a:moveTo>
                    <a:pt x="72500" y="108466"/>
                  </a:moveTo>
                  <a:lnTo>
                    <a:pt x="96547" y="98891"/>
                  </a:lnTo>
                  <a:lnTo>
                    <a:pt x="132093" y="69063"/>
                  </a:lnTo>
                  <a:lnTo>
                    <a:pt x="147609" y="42979"/>
                  </a:lnTo>
                  <a:lnTo>
                    <a:pt x="148309" y="34392"/>
                  </a:lnTo>
                  <a:lnTo>
                    <a:pt x="142848" y="18613"/>
                  </a:lnTo>
                  <a:lnTo>
                    <a:pt x="129502" y="6920"/>
                  </a:lnTo>
                  <a:lnTo>
                    <a:pt x="121030" y="2164"/>
                  </a:lnTo>
                  <a:lnTo>
                    <a:pt x="102258" y="0"/>
                  </a:lnTo>
                  <a:lnTo>
                    <a:pt x="83386" y="4107"/>
                  </a:lnTo>
                  <a:lnTo>
                    <a:pt x="52207" y="25808"/>
                  </a:lnTo>
                  <a:lnTo>
                    <a:pt x="16448" y="67945"/>
                  </a:lnTo>
                  <a:lnTo>
                    <a:pt x="2355" y="88117"/>
                  </a:lnTo>
                  <a:lnTo>
                    <a:pt x="0" y="98410"/>
                  </a:lnTo>
                  <a:lnTo>
                    <a:pt x="3623" y="119205"/>
                  </a:lnTo>
                  <a:lnTo>
                    <a:pt x="18817" y="150642"/>
                  </a:lnTo>
                  <a:lnTo>
                    <a:pt x="34603" y="165426"/>
                  </a:lnTo>
                  <a:lnTo>
                    <a:pt x="43726" y="171006"/>
                  </a:lnTo>
                  <a:lnTo>
                    <a:pt x="101235" y="180696"/>
                  </a:lnTo>
                  <a:lnTo>
                    <a:pt x="114614" y="1821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976881" y="1645818"/>
              <a:ext cx="166054" cy="166663"/>
            </a:xfrm>
            <a:custGeom>
              <a:avLst/>
              <a:gdLst/>
              <a:ahLst/>
              <a:cxnLst/>
              <a:rect l="0" t="0" r="0" b="0"/>
              <a:pathLst>
                <a:path w="166054" h="166663">
                  <a:moveTo>
                    <a:pt x="8125" y="40320"/>
                  </a:moveTo>
                  <a:lnTo>
                    <a:pt x="2536" y="57088"/>
                  </a:lnTo>
                  <a:lnTo>
                    <a:pt x="2912" y="74679"/>
                  </a:lnTo>
                  <a:lnTo>
                    <a:pt x="12685" y="120157"/>
                  </a:lnTo>
                  <a:lnTo>
                    <a:pt x="12335" y="123960"/>
                  </a:lnTo>
                  <a:lnTo>
                    <a:pt x="9762" y="121817"/>
                  </a:lnTo>
                  <a:lnTo>
                    <a:pt x="5707" y="115708"/>
                  </a:lnTo>
                  <a:lnTo>
                    <a:pt x="0" y="84754"/>
                  </a:lnTo>
                  <a:lnTo>
                    <a:pt x="1033" y="21764"/>
                  </a:lnTo>
                  <a:lnTo>
                    <a:pt x="3397" y="10402"/>
                  </a:lnTo>
                  <a:lnTo>
                    <a:pt x="9652" y="3997"/>
                  </a:lnTo>
                  <a:lnTo>
                    <a:pt x="18502" y="897"/>
                  </a:lnTo>
                  <a:lnTo>
                    <a:pt x="29081" y="0"/>
                  </a:lnTo>
                  <a:lnTo>
                    <a:pt x="53314" y="8362"/>
                  </a:lnTo>
                  <a:lnTo>
                    <a:pt x="104023" y="43781"/>
                  </a:lnTo>
                  <a:lnTo>
                    <a:pt x="141174" y="84507"/>
                  </a:lnTo>
                  <a:lnTo>
                    <a:pt x="156862" y="114634"/>
                  </a:lnTo>
                  <a:lnTo>
                    <a:pt x="166053" y="1666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500903" y="1422926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31585" y="0"/>
                  </a:moveTo>
                  <a:lnTo>
                    <a:pt x="28466" y="62478"/>
                  </a:lnTo>
                  <a:lnTo>
                    <a:pt x="22520" y="124775"/>
                  </a:lnTo>
                  <a:lnTo>
                    <a:pt x="21490" y="176050"/>
                  </a:lnTo>
                  <a:lnTo>
                    <a:pt x="12737" y="231307"/>
                  </a:lnTo>
                  <a:lnTo>
                    <a:pt x="2862" y="293002"/>
                  </a:lnTo>
                  <a:lnTo>
                    <a:pt x="848" y="333260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332447" y="1570325"/>
              <a:ext cx="284270" cy="10529"/>
            </a:xfrm>
            <a:custGeom>
              <a:avLst/>
              <a:gdLst/>
              <a:ahLst/>
              <a:cxnLst/>
              <a:rect l="0" t="0" r="0" b="0"/>
              <a:pathLst>
                <a:path w="284270" h="10529">
                  <a:moveTo>
                    <a:pt x="284269" y="0"/>
                  </a:moveTo>
                  <a:lnTo>
                    <a:pt x="227005" y="0"/>
                  </a:lnTo>
                  <a:lnTo>
                    <a:pt x="171702" y="5589"/>
                  </a:lnTo>
                  <a:lnTo>
                    <a:pt x="118578" y="9553"/>
                  </a:lnTo>
                  <a:lnTo>
                    <a:pt x="59904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684350" y="1391341"/>
              <a:ext cx="132409" cy="379026"/>
            </a:xfrm>
            <a:custGeom>
              <a:avLst/>
              <a:gdLst/>
              <a:ahLst/>
              <a:cxnLst/>
              <a:rect l="0" t="0" r="0" b="0"/>
              <a:pathLst>
                <a:path w="132409" h="379026">
                  <a:moveTo>
                    <a:pt x="6066" y="0"/>
                  </a:moveTo>
                  <a:lnTo>
                    <a:pt x="0" y="33621"/>
                  </a:lnTo>
                  <a:lnTo>
                    <a:pt x="7640" y="91562"/>
                  </a:lnTo>
                  <a:lnTo>
                    <a:pt x="13941" y="146452"/>
                  </a:lnTo>
                  <a:lnTo>
                    <a:pt x="21659" y="206223"/>
                  </a:lnTo>
                  <a:lnTo>
                    <a:pt x="24874" y="259061"/>
                  </a:lnTo>
                  <a:lnTo>
                    <a:pt x="12326" y="315308"/>
                  </a:lnTo>
                  <a:lnTo>
                    <a:pt x="6133" y="358077"/>
                  </a:lnTo>
                  <a:lnTo>
                    <a:pt x="3770" y="358041"/>
                  </a:lnTo>
                  <a:lnTo>
                    <a:pt x="1026" y="354507"/>
                  </a:lnTo>
                  <a:lnTo>
                    <a:pt x="1096" y="338103"/>
                  </a:lnTo>
                  <a:lnTo>
                    <a:pt x="13817" y="277190"/>
                  </a:lnTo>
                  <a:lnTo>
                    <a:pt x="20429" y="254217"/>
                  </a:lnTo>
                  <a:lnTo>
                    <a:pt x="33506" y="235427"/>
                  </a:lnTo>
                  <a:lnTo>
                    <a:pt x="41907" y="227141"/>
                  </a:lnTo>
                  <a:lnTo>
                    <a:pt x="51017" y="222787"/>
                  </a:lnTo>
                  <a:lnTo>
                    <a:pt x="70498" y="221069"/>
                  </a:lnTo>
                  <a:lnTo>
                    <a:pt x="79436" y="224588"/>
                  </a:lnTo>
                  <a:lnTo>
                    <a:pt x="95607" y="237857"/>
                  </a:lnTo>
                  <a:lnTo>
                    <a:pt x="112275" y="270647"/>
                  </a:lnTo>
                  <a:lnTo>
                    <a:pt x="127218" y="316413"/>
                  </a:lnTo>
                  <a:lnTo>
                    <a:pt x="132408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856559" y="1580486"/>
              <a:ext cx="108732" cy="179353"/>
            </a:xfrm>
            <a:custGeom>
              <a:avLst/>
              <a:gdLst/>
              <a:ahLst/>
              <a:cxnLst/>
              <a:rect l="0" t="0" r="0" b="0"/>
              <a:pathLst>
                <a:path w="108732" h="179353">
                  <a:moveTo>
                    <a:pt x="23369" y="95124"/>
                  </a:moveTo>
                  <a:lnTo>
                    <a:pt x="47416" y="85549"/>
                  </a:lnTo>
                  <a:lnTo>
                    <a:pt x="96070" y="47798"/>
                  </a:lnTo>
                  <a:lnTo>
                    <a:pt x="107543" y="29637"/>
                  </a:lnTo>
                  <a:lnTo>
                    <a:pt x="108731" y="21050"/>
                  </a:lnTo>
                  <a:lnTo>
                    <a:pt x="103812" y="5270"/>
                  </a:lnTo>
                  <a:lnTo>
                    <a:pt x="98055" y="1296"/>
                  </a:lnTo>
                  <a:lnTo>
                    <a:pt x="82299" y="0"/>
                  </a:lnTo>
                  <a:lnTo>
                    <a:pt x="53698" y="11437"/>
                  </a:lnTo>
                  <a:lnTo>
                    <a:pt x="39578" y="26344"/>
                  </a:lnTo>
                  <a:lnTo>
                    <a:pt x="9863" y="81950"/>
                  </a:lnTo>
                  <a:lnTo>
                    <a:pt x="599" y="104477"/>
                  </a:lnTo>
                  <a:lnTo>
                    <a:pt x="0" y="115397"/>
                  </a:lnTo>
                  <a:lnTo>
                    <a:pt x="5574" y="136890"/>
                  </a:lnTo>
                  <a:lnTo>
                    <a:pt x="21866" y="163131"/>
                  </a:lnTo>
                  <a:lnTo>
                    <a:pt x="30556" y="168538"/>
                  </a:lnTo>
                  <a:lnTo>
                    <a:pt x="86540" y="179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36977" y="1389338"/>
              <a:ext cx="179906" cy="416659"/>
            </a:xfrm>
            <a:custGeom>
              <a:avLst/>
              <a:gdLst/>
              <a:ahLst/>
              <a:cxnLst/>
              <a:rect l="0" t="0" r="0" b="0"/>
              <a:pathLst>
                <a:path w="179906" h="416659">
                  <a:moveTo>
                    <a:pt x="158848" y="254686"/>
                  </a:moveTo>
                  <a:lnTo>
                    <a:pt x="144193" y="210724"/>
                  </a:lnTo>
                  <a:lnTo>
                    <a:pt x="131278" y="193813"/>
                  </a:lnTo>
                  <a:lnTo>
                    <a:pt x="122920" y="186028"/>
                  </a:lnTo>
                  <a:lnTo>
                    <a:pt x="101156" y="177378"/>
                  </a:lnTo>
                  <a:lnTo>
                    <a:pt x="88801" y="175072"/>
                  </a:lnTo>
                  <a:lnTo>
                    <a:pt x="68834" y="178748"/>
                  </a:lnTo>
                  <a:lnTo>
                    <a:pt x="52161" y="189350"/>
                  </a:lnTo>
                  <a:lnTo>
                    <a:pt x="30791" y="215050"/>
                  </a:lnTo>
                  <a:lnTo>
                    <a:pt x="0" y="268725"/>
                  </a:lnTo>
                  <a:lnTo>
                    <a:pt x="1298" y="300180"/>
                  </a:lnTo>
                  <a:lnTo>
                    <a:pt x="12217" y="355786"/>
                  </a:lnTo>
                  <a:lnTo>
                    <a:pt x="25324" y="390317"/>
                  </a:lnTo>
                  <a:lnTo>
                    <a:pt x="31228" y="401259"/>
                  </a:lnTo>
                  <a:lnTo>
                    <a:pt x="39843" y="408553"/>
                  </a:lnTo>
                  <a:lnTo>
                    <a:pt x="61893" y="416658"/>
                  </a:lnTo>
                  <a:lnTo>
                    <a:pt x="71984" y="415310"/>
                  </a:lnTo>
                  <a:lnTo>
                    <a:pt x="89436" y="404453"/>
                  </a:lnTo>
                  <a:lnTo>
                    <a:pt x="112415" y="373021"/>
                  </a:lnTo>
                  <a:lnTo>
                    <a:pt x="132735" y="319309"/>
                  </a:lnTo>
                  <a:lnTo>
                    <a:pt x="143182" y="270584"/>
                  </a:lnTo>
                  <a:lnTo>
                    <a:pt x="147967" y="219103"/>
                  </a:lnTo>
                  <a:lnTo>
                    <a:pt x="155104" y="166804"/>
                  </a:lnTo>
                  <a:lnTo>
                    <a:pt x="156569" y="115433"/>
                  </a:lnTo>
                  <a:lnTo>
                    <a:pt x="150295" y="55561"/>
                  </a:lnTo>
                  <a:lnTo>
                    <a:pt x="143120" y="4263"/>
                  </a:lnTo>
                  <a:lnTo>
                    <a:pt x="140174" y="0"/>
                  </a:lnTo>
                  <a:lnTo>
                    <a:pt x="137040" y="667"/>
                  </a:lnTo>
                  <a:lnTo>
                    <a:pt x="130438" y="10768"/>
                  </a:lnTo>
                  <a:lnTo>
                    <a:pt x="123605" y="26955"/>
                  </a:lnTo>
                  <a:lnTo>
                    <a:pt x="125972" y="87668"/>
                  </a:lnTo>
                  <a:lnTo>
                    <a:pt x="126880" y="135009"/>
                  </a:lnTo>
                  <a:lnTo>
                    <a:pt x="127149" y="190371"/>
                  </a:lnTo>
                  <a:lnTo>
                    <a:pt x="130348" y="240699"/>
                  </a:lnTo>
                  <a:lnTo>
                    <a:pt x="147499" y="299627"/>
                  </a:lnTo>
                  <a:lnTo>
                    <a:pt x="168806" y="352718"/>
                  </a:lnTo>
                  <a:lnTo>
                    <a:pt x="179905" y="3705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69524" y="1622967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21057" y="0"/>
                  </a:moveTo>
                  <a:lnTo>
                    <a:pt x="4269" y="62281"/>
                  </a:lnTo>
                  <a:lnTo>
                    <a:pt x="844" y="11633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458996" y="14545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43224" y="1570325"/>
              <a:ext cx="126343" cy="182441"/>
            </a:xfrm>
            <a:custGeom>
              <a:avLst/>
              <a:gdLst/>
              <a:ahLst/>
              <a:cxnLst/>
              <a:rect l="0" t="0" r="0" b="0"/>
              <a:pathLst>
                <a:path w="126343" h="182441">
                  <a:moveTo>
                    <a:pt x="0" y="31585"/>
                  </a:moveTo>
                  <a:lnTo>
                    <a:pt x="26364" y="92696"/>
                  </a:lnTo>
                  <a:lnTo>
                    <a:pt x="54309" y="147128"/>
                  </a:lnTo>
                  <a:lnTo>
                    <a:pt x="66134" y="178904"/>
                  </a:lnTo>
                  <a:lnTo>
                    <a:pt x="69826" y="182440"/>
                  </a:lnTo>
                  <a:lnTo>
                    <a:pt x="73457" y="181288"/>
                  </a:lnTo>
                  <a:lnTo>
                    <a:pt x="77047" y="177011"/>
                  </a:lnTo>
                  <a:lnTo>
                    <a:pt x="89521" y="123771"/>
                  </a:lnTo>
                  <a:lnTo>
                    <a:pt x="111614" y="64219"/>
                  </a:lnTo>
                  <a:lnTo>
                    <a:pt x="123086" y="2438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32737" y="1644024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21057" y="0"/>
                  </a:moveTo>
                  <a:lnTo>
                    <a:pt x="12724" y="37478"/>
                  </a:lnTo>
                  <a:lnTo>
                    <a:pt x="9648" y="10021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722208" y="14860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846756" y="1610836"/>
              <a:ext cx="102373" cy="139933"/>
            </a:xfrm>
            <a:custGeom>
              <a:avLst/>
              <a:gdLst/>
              <a:ahLst/>
              <a:cxnLst/>
              <a:rect l="0" t="0" r="0" b="0"/>
              <a:pathLst>
                <a:path w="102373" h="139933">
                  <a:moveTo>
                    <a:pt x="43908" y="12131"/>
                  </a:moveTo>
                  <a:lnTo>
                    <a:pt x="32730" y="953"/>
                  </a:lnTo>
                  <a:lnTo>
                    <a:pt x="27098" y="0"/>
                  </a:lnTo>
                  <a:lnTo>
                    <a:pt x="21003" y="1704"/>
                  </a:lnTo>
                  <a:lnTo>
                    <a:pt x="14600" y="5180"/>
                  </a:lnTo>
                  <a:lnTo>
                    <a:pt x="4366" y="18400"/>
                  </a:lnTo>
                  <a:lnTo>
                    <a:pt x="0" y="26839"/>
                  </a:lnTo>
                  <a:lnTo>
                    <a:pt x="598" y="33635"/>
                  </a:lnTo>
                  <a:lnTo>
                    <a:pt x="4506" y="39335"/>
                  </a:lnTo>
                  <a:lnTo>
                    <a:pt x="18208" y="48788"/>
                  </a:lnTo>
                  <a:lnTo>
                    <a:pt x="74841" y="72792"/>
                  </a:lnTo>
                  <a:lnTo>
                    <a:pt x="91191" y="84325"/>
                  </a:lnTo>
                  <a:lnTo>
                    <a:pt x="100018" y="103489"/>
                  </a:lnTo>
                  <a:lnTo>
                    <a:pt x="102372" y="115150"/>
                  </a:lnTo>
                  <a:lnTo>
                    <a:pt x="100431" y="124094"/>
                  </a:lnTo>
                  <a:lnTo>
                    <a:pt x="95628" y="131227"/>
                  </a:lnTo>
                  <a:lnTo>
                    <a:pt x="88917" y="137152"/>
                  </a:lnTo>
                  <a:lnTo>
                    <a:pt x="80933" y="139932"/>
                  </a:lnTo>
                  <a:lnTo>
                    <a:pt x="62704" y="139902"/>
                  </a:lnTo>
                  <a:lnTo>
                    <a:pt x="22851" y="127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003143" y="1633496"/>
              <a:ext cx="101412" cy="138634"/>
            </a:xfrm>
            <a:custGeom>
              <a:avLst/>
              <a:gdLst/>
              <a:ahLst/>
              <a:cxnLst/>
              <a:rect l="0" t="0" r="0" b="0"/>
              <a:pathLst>
                <a:path w="101412" h="138634">
                  <a:moveTo>
                    <a:pt x="55977" y="21057"/>
                  </a:moveTo>
                  <a:lnTo>
                    <a:pt x="31931" y="30632"/>
                  </a:lnTo>
                  <a:lnTo>
                    <a:pt x="17604" y="41300"/>
                  </a:lnTo>
                  <a:lnTo>
                    <a:pt x="1973" y="66049"/>
                  </a:lnTo>
                  <a:lnTo>
                    <a:pt x="0" y="85507"/>
                  </a:lnTo>
                  <a:lnTo>
                    <a:pt x="4192" y="104684"/>
                  </a:lnTo>
                  <a:lnTo>
                    <a:pt x="13855" y="121005"/>
                  </a:lnTo>
                  <a:lnTo>
                    <a:pt x="29067" y="132939"/>
                  </a:lnTo>
                  <a:lnTo>
                    <a:pt x="38037" y="137759"/>
                  </a:lnTo>
                  <a:lnTo>
                    <a:pt x="46357" y="138633"/>
                  </a:lnTo>
                  <a:lnTo>
                    <a:pt x="61840" y="133364"/>
                  </a:lnTo>
                  <a:lnTo>
                    <a:pt x="83711" y="117244"/>
                  </a:lnTo>
                  <a:lnTo>
                    <a:pt x="99420" y="92061"/>
                  </a:lnTo>
                  <a:lnTo>
                    <a:pt x="101411" y="72501"/>
                  </a:lnTo>
                  <a:lnTo>
                    <a:pt x="97227" y="52110"/>
                  </a:lnTo>
                  <a:lnTo>
                    <a:pt x="78597" y="16662"/>
                  </a:lnTo>
                  <a:lnTo>
                    <a:pt x="665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164405" y="1591382"/>
              <a:ext cx="105286" cy="179256"/>
            </a:xfrm>
            <a:custGeom>
              <a:avLst/>
              <a:gdLst/>
              <a:ahLst/>
              <a:cxnLst/>
              <a:rect l="0" t="0" r="0" b="0"/>
              <a:pathLst>
                <a:path w="105286" h="179256">
                  <a:moveTo>
                    <a:pt x="0" y="84228"/>
                  </a:moveTo>
                  <a:lnTo>
                    <a:pt x="5589" y="142845"/>
                  </a:lnTo>
                  <a:lnTo>
                    <a:pt x="20244" y="177635"/>
                  </a:lnTo>
                  <a:lnTo>
                    <a:pt x="22855" y="179255"/>
                  </a:lnTo>
                  <a:lnTo>
                    <a:pt x="22636" y="165456"/>
                  </a:lnTo>
                  <a:lnTo>
                    <a:pt x="12932" y="112299"/>
                  </a:lnTo>
                  <a:lnTo>
                    <a:pt x="14360" y="75778"/>
                  </a:lnTo>
                  <a:lnTo>
                    <a:pt x="20421" y="54736"/>
                  </a:lnTo>
                  <a:lnTo>
                    <a:pt x="43375" y="22164"/>
                  </a:lnTo>
                  <a:lnTo>
                    <a:pt x="49973" y="14776"/>
                  </a:lnTo>
                  <a:lnTo>
                    <a:pt x="69784" y="656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501317" y="1612439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6"/>
                  </a:lnTo>
                  <a:lnTo>
                    <a:pt x="0" y="1204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511846" y="14860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629054" y="1570325"/>
              <a:ext cx="179788" cy="167533"/>
            </a:xfrm>
            <a:custGeom>
              <a:avLst/>
              <a:gdLst/>
              <a:ahLst/>
              <a:cxnLst/>
              <a:rect l="0" t="0" r="0" b="0"/>
              <a:pathLst>
                <a:path w="179788" h="167533">
                  <a:moveTo>
                    <a:pt x="103890" y="0"/>
                  </a:moveTo>
                  <a:lnTo>
                    <a:pt x="41797" y="5589"/>
                  </a:lnTo>
                  <a:lnTo>
                    <a:pt x="9453" y="20243"/>
                  </a:lnTo>
                  <a:lnTo>
                    <a:pt x="3497" y="28703"/>
                  </a:lnTo>
                  <a:lnTo>
                    <a:pt x="0" y="50582"/>
                  </a:lnTo>
                  <a:lnTo>
                    <a:pt x="3044" y="59457"/>
                  </a:lnTo>
                  <a:lnTo>
                    <a:pt x="15786" y="72439"/>
                  </a:lnTo>
                  <a:lnTo>
                    <a:pt x="42690" y="86324"/>
                  </a:lnTo>
                  <a:lnTo>
                    <a:pt x="105074" y="96766"/>
                  </a:lnTo>
                  <a:lnTo>
                    <a:pt x="154687" y="109191"/>
                  </a:lnTo>
                  <a:lnTo>
                    <a:pt x="163491" y="114908"/>
                  </a:lnTo>
                  <a:lnTo>
                    <a:pt x="176393" y="130619"/>
                  </a:lnTo>
                  <a:lnTo>
                    <a:pt x="179787" y="149300"/>
                  </a:lnTo>
                  <a:lnTo>
                    <a:pt x="179055" y="159195"/>
                  </a:lnTo>
                  <a:lnTo>
                    <a:pt x="172717" y="164622"/>
                  </a:lnTo>
                  <a:lnTo>
                    <a:pt x="150078" y="167532"/>
                  </a:lnTo>
                  <a:lnTo>
                    <a:pt x="86590" y="160001"/>
                  </a:lnTo>
                  <a:lnTo>
                    <a:pt x="72305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041363" y="1565921"/>
              <a:ext cx="196950" cy="162332"/>
            </a:xfrm>
            <a:custGeom>
              <a:avLst/>
              <a:gdLst/>
              <a:ahLst/>
              <a:cxnLst/>
              <a:rect l="0" t="0" r="0" b="0"/>
              <a:pathLst>
                <a:path w="196950" h="162332">
                  <a:moveTo>
                    <a:pt x="81136" y="67575"/>
                  </a:moveTo>
                  <a:lnTo>
                    <a:pt x="78016" y="24883"/>
                  </a:lnTo>
                  <a:lnTo>
                    <a:pt x="75546" y="14547"/>
                  </a:lnTo>
                  <a:lnTo>
                    <a:pt x="69221" y="7657"/>
                  </a:lnTo>
                  <a:lnTo>
                    <a:pt x="49714" y="0"/>
                  </a:lnTo>
                  <a:lnTo>
                    <a:pt x="40301" y="1468"/>
                  </a:lnTo>
                  <a:lnTo>
                    <a:pt x="23602" y="12458"/>
                  </a:lnTo>
                  <a:lnTo>
                    <a:pt x="11502" y="32160"/>
                  </a:lnTo>
                  <a:lnTo>
                    <a:pt x="3394" y="56514"/>
                  </a:lnTo>
                  <a:lnTo>
                    <a:pt x="0" y="95363"/>
                  </a:lnTo>
                  <a:lnTo>
                    <a:pt x="3351" y="118530"/>
                  </a:lnTo>
                  <a:lnTo>
                    <a:pt x="8222" y="127281"/>
                  </a:lnTo>
                  <a:lnTo>
                    <a:pt x="22993" y="140124"/>
                  </a:lnTo>
                  <a:lnTo>
                    <a:pt x="31846" y="142847"/>
                  </a:lnTo>
                  <a:lnTo>
                    <a:pt x="51040" y="142753"/>
                  </a:lnTo>
                  <a:lnTo>
                    <a:pt x="68150" y="132573"/>
                  </a:lnTo>
                  <a:lnTo>
                    <a:pt x="82383" y="116350"/>
                  </a:lnTo>
                  <a:lnTo>
                    <a:pt x="92608" y="97442"/>
                  </a:lnTo>
                  <a:lnTo>
                    <a:pt x="100299" y="57660"/>
                  </a:lnTo>
                  <a:lnTo>
                    <a:pt x="113122" y="91254"/>
                  </a:lnTo>
                  <a:lnTo>
                    <a:pt x="151669" y="137379"/>
                  </a:lnTo>
                  <a:lnTo>
                    <a:pt x="196949" y="1623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45663" y="1435882"/>
              <a:ext cx="97976" cy="287355"/>
            </a:xfrm>
            <a:custGeom>
              <a:avLst/>
              <a:gdLst/>
              <a:ahLst/>
              <a:cxnLst/>
              <a:rect l="0" t="0" r="0" b="0"/>
              <a:pathLst>
                <a:path w="97976" h="287355">
                  <a:moveTo>
                    <a:pt x="87447" y="208142"/>
                  </a:moveTo>
                  <a:lnTo>
                    <a:pt x="77872" y="184096"/>
                  </a:lnTo>
                  <a:lnTo>
                    <a:pt x="67204" y="169769"/>
                  </a:lnTo>
                  <a:lnTo>
                    <a:pt x="59913" y="167352"/>
                  </a:lnTo>
                  <a:lnTo>
                    <a:pt x="42455" y="170906"/>
                  </a:lnTo>
                  <a:lnTo>
                    <a:pt x="35225" y="176299"/>
                  </a:lnTo>
                  <a:lnTo>
                    <a:pt x="24073" y="191650"/>
                  </a:lnTo>
                  <a:lnTo>
                    <a:pt x="0" y="250657"/>
                  </a:lnTo>
                  <a:lnTo>
                    <a:pt x="2178" y="271491"/>
                  </a:lnTo>
                  <a:lnTo>
                    <a:pt x="6035" y="281961"/>
                  </a:lnTo>
                  <a:lnTo>
                    <a:pt x="12115" y="286600"/>
                  </a:lnTo>
                  <a:lnTo>
                    <a:pt x="19678" y="287354"/>
                  </a:lnTo>
                  <a:lnTo>
                    <a:pt x="28230" y="285516"/>
                  </a:lnTo>
                  <a:lnTo>
                    <a:pt x="43971" y="274116"/>
                  </a:lnTo>
                  <a:lnTo>
                    <a:pt x="51444" y="266163"/>
                  </a:lnTo>
                  <a:lnTo>
                    <a:pt x="59747" y="241728"/>
                  </a:lnTo>
                  <a:lnTo>
                    <a:pt x="70667" y="183971"/>
                  </a:lnTo>
                  <a:lnTo>
                    <a:pt x="75066" y="135990"/>
                  </a:lnTo>
                  <a:lnTo>
                    <a:pt x="75383" y="75780"/>
                  </a:lnTo>
                  <a:lnTo>
                    <a:pt x="68513" y="18827"/>
                  </a:lnTo>
                  <a:lnTo>
                    <a:pt x="67805" y="4723"/>
                  </a:lnTo>
                  <a:lnTo>
                    <a:pt x="66164" y="0"/>
                  </a:lnTo>
                  <a:lnTo>
                    <a:pt x="63900" y="1530"/>
                  </a:lnTo>
                  <a:lnTo>
                    <a:pt x="61220" y="7230"/>
                  </a:lnTo>
                  <a:lnTo>
                    <a:pt x="57449" y="37608"/>
                  </a:lnTo>
                  <a:lnTo>
                    <a:pt x="63411" y="89795"/>
                  </a:lnTo>
                  <a:lnTo>
                    <a:pt x="68921" y="142044"/>
                  </a:lnTo>
                  <a:lnTo>
                    <a:pt x="83101" y="198398"/>
                  </a:lnTo>
                  <a:lnTo>
                    <a:pt x="89708" y="241746"/>
                  </a:lnTo>
                  <a:lnTo>
                    <a:pt x="97975" y="2607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596281" y="1586239"/>
              <a:ext cx="94522" cy="173600"/>
            </a:xfrm>
            <a:custGeom>
              <a:avLst/>
              <a:gdLst/>
              <a:ahLst/>
              <a:cxnLst/>
              <a:rect l="0" t="0" r="0" b="0"/>
              <a:pathLst>
                <a:path w="94522" h="173600">
                  <a:moveTo>
                    <a:pt x="0" y="57785"/>
                  </a:moveTo>
                  <a:lnTo>
                    <a:pt x="58617" y="52196"/>
                  </a:lnTo>
                  <a:lnTo>
                    <a:pt x="79084" y="43213"/>
                  </a:lnTo>
                  <a:lnTo>
                    <a:pt x="87818" y="37542"/>
                  </a:lnTo>
                  <a:lnTo>
                    <a:pt x="92471" y="30252"/>
                  </a:lnTo>
                  <a:lnTo>
                    <a:pt x="94521" y="12793"/>
                  </a:lnTo>
                  <a:lnTo>
                    <a:pt x="89920" y="6733"/>
                  </a:lnTo>
                  <a:lnTo>
                    <a:pt x="72330" y="0"/>
                  </a:lnTo>
                  <a:lnTo>
                    <a:pt x="52034" y="3247"/>
                  </a:lnTo>
                  <a:lnTo>
                    <a:pt x="41708" y="7389"/>
                  </a:lnTo>
                  <a:lnTo>
                    <a:pt x="34825" y="14829"/>
                  </a:lnTo>
                  <a:lnTo>
                    <a:pt x="27176" y="35574"/>
                  </a:lnTo>
                  <a:lnTo>
                    <a:pt x="23436" y="85850"/>
                  </a:lnTo>
                  <a:lnTo>
                    <a:pt x="27184" y="108863"/>
                  </a:lnTo>
                  <a:lnTo>
                    <a:pt x="35868" y="127670"/>
                  </a:lnTo>
                  <a:lnTo>
                    <a:pt x="73699" y="1735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750030" y="1601910"/>
              <a:ext cx="67350" cy="126343"/>
            </a:xfrm>
            <a:custGeom>
              <a:avLst/>
              <a:gdLst/>
              <a:ahLst/>
              <a:cxnLst/>
              <a:rect l="0" t="0" r="0" b="0"/>
              <a:pathLst>
                <a:path w="67350" h="126343">
                  <a:moveTo>
                    <a:pt x="35764" y="0"/>
                  </a:moveTo>
                  <a:lnTo>
                    <a:pt x="20123" y="17981"/>
                  </a:lnTo>
                  <a:lnTo>
                    <a:pt x="920" y="64153"/>
                  </a:lnTo>
                  <a:lnTo>
                    <a:pt x="0" y="84664"/>
                  </a:lnTo>
                  <a:lnTo>
                    <a:pt x="1393" y="95048"/>
                  </a:lnTo>
                  <a:lnTo>
                    <a:pt x="5831" y="103139"/>
                  </a:lnTo>
                  <a:lnTo>
                    <a:pt x="20121" y="115250"/>
                  </a:lnTo>
                  <a:lnTo>
                    <a:pt x="38170" y="121412"/>
                  </a:lnTo>
                  <a:lnTo>
                    <a:pt x="6734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880550" y="1612439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3120" y="42691"/>
                  </a:lnTo>
                  <a:lnTo>
                    <a:pt x="9878" y="104310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859494" y="149662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964779" y="1601878"/>
              <a:ext cx="200042" cy="126375"/>
            </a:xfrm>
            <a:custGeom>
              <a:avLst/>
              <a:gdLst/>
              <a:ahLst/>
              <a:cxnLst/>
              <a:rect l="0" t="0" r="0" b="0"/>
              <a:pathLst>
                <a:path w="200042" h="126375">
                  <a:moveTo>
                    <a:pt x="0" y="73732"/>
                  </a:moveTo>
                  <a:lnTo>
                    <a:pt x="0" y="97995"/>
                  </a:lnTo>
                  <a:lnTo>
                    <a:pt x="3119" y="70552"/>
                  </a:lnTo>
                  <a:lnTo>
                    <a:pt x="14654" y="30990"/>
                  </a:lnTo>
                  <a:lnTo>
                    <a:pt x="19128" y="26520"/>
                  </a:lnTo>
                  <a:lnTo>
                    <a:pt x="24450" y="25879"/>
                  </a:lnTo>
                  <a:lnTo>
                    <a:pt x="36603" y="31407"/>
                  </a:lnTo>
                  <a:lnTo>
                    <a:pt x="49803" y="41663"/>
                  </a:lnTo>
                  <a:lnTo>
                    <a:pt x="64799" y="66179"/>
                  </a:lnTo>
                  <a:lnTo>
                    <a:pt x="68935" y="68697"/>
                  </a:lnTo>
                  <a:lnTo>
                    <a:pt x="72863" y="66866"/>
                  </a:lnTo>
                  <a:lnTo>
                    <a:pt x="76651" y="62135"/>
                  </a:lnTo>
                  <a:lnTo>
                    <a:pt x="103806" y="6067"/>
                  </a:lnTo>
                  <a:lnTo>
                    <a:pt x="111318" y="1716"/>
                  </a:lnTo>
                  <a:lnTo>
                    <a:pt x="129023" y="0"/>
                  </a:lnTo>
                  <a:lnTo>
                    <a:pt x="136318" y="3521"/>
                  </a:lnTo>
                  <a:lnTo>
                    <a:pt x="147543" y="16790"/>
                  </a:lnTo>
                  <a:lnTo>
                    <a:pt x="182513" y="77389"/>
                  </a:lnTo>
                  <a:lnTo>
                    <a:pt x="196232" y="110329"/>
                  </a:lnTo>
                  <a:lnTo>
                    <a:pt x="200041" y="1263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214049" y="1583333"/>
              <a:ext cx="171870" cy="144920"/>
            </a:xfrm>
            <a:custGeom>
              <a:avLst/>
              <a:gdLst/>
              <a:ahLst/>
              <a:cxnLst/>
              <a:rect l="0" t="0" r="0" b="0"/>
              <a:pathLst>
                <a:path w="171870" h="144920">
                  <a:moveTo>
                    <a:pt x="66584" y="81748"/>
                  </a:moveTo>
                  <a:lnTo>
                    <a:pt x="66584" y="59391"/>
                  </a:lnTo>
                  <a:lnTo>
                    <a:pt x="55406" y="28721"/>
                  </a:lnTo>
                  <a:lnTo>
                    <a:pt x="37276" y="2995"/>
                  </a:lnTo>
                  <a:lnTo>
                    <a:pt x="30668" y="0"/>
                  </a:lnTo>
                  <a:lnTo>
                    <a:pt x="23923" y="343"/>
                  </a:lnTo>
                  <a:lnTo>
                    <a:pt x="17086" y="2912"/>
                  </a:lnTo>
                  <a:lnTo>
                    <a:pt x="6371" y="15124"/>
                  </a:lnTo>
                  <a:lnTo>
                    <a:pt x="1876" y="23294"/>
                  </a:lnTo>
                  <a:lnTo>
                    <a:pt x="0" y="44850"/>
                  </a:lnTo>
                  <a:lnTo>
                    <a:pt x="8328" y="91227"/>
                  </a:lnTo>
                  <a:lnTo>
                    <a:pt x="23457" y="123551"/>
                  </a:lnTo>
                  <a:lnTo>
                    <a:pt x="31983" y="129504"/>
                  </a:lnTo>
                  <a:lnTo>
                    <a:pt x="53936" y="132999"/>
                  </a:lnTo>
                  <a:lnTo>
                    <a:pt x="64001" y="129953"/>
                  </a:lnTo>
                  <a:lnTo>
                    <a:pt x="81424" y="117211"/>
                  </a:lnTo>
                  <a:lnTo>
                    <a:pt x="90727" y="96729"/>
                  </a:lnTo>
                  <a:lnTo>
                    <a:pt x="93208" y="84717"/>
                  </a:lnTo>
                  <a:lnTo>
                    <a:pt x="94862" y="81388"/>
                  </a:lnTo>
                  <a:lnTo>
                    <a:pt x="95965" y="83847"/>
                  </a:lnTo>
                  <a:lnTo>
                    <a:pt x="96700" y="90167"/>
                  </a:lnTo>
                  <a:lnTo>
                    <a:pt x="108913" y="115828"/>
                  </a:lnTo>
                  <a:lnTo>
                    <a:pt x="124001" y="129260"/>
                  </a:lnTo>
                  <a:lnTo>
                    <a:pt x="141236" y="137960"/>
                  </a:lnTo>
                  <a:lnTo>
                    <a:pt x="171869" y="144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401386" y="1422926"/>
              <a:ext cx="11596" cy="263213"/>
            </a:xfrm>
            <a:custGeom>
              <a:avLst/>
              <a:gdLst/>
              <a:ahLst/>
              <a:cxnLst/>
              <a:rect l="0" t="0" r="0" b="0"/>
              <a:pathLst>
                <a:path w="11596" h="263213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2" y="92998"/>
                  </a:lnTo>
                  <a:lnTo>
                    <a:pt x="8573" y="147745"/>
                  </a:lnTo>
                  <a:lnTo>
                    <a:pt x="11595" y="174459"/>
                  </a:lnTo>
                  <a:lnTo>
                    <a:pt x="6611" y="236620"/>
                  </a:lnTo>
                  <a:lnTo>
                    <a:pt x="5589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80675" y="1654553"/>
              <a:ext cx="66585" cy="147400"/>
            </a:xfrm>
            <a:custGeom>
              <a:avLst/>
              <a:gdLst/>
              <a:ahLst/>
              <a:cxnLst/>
              <a:rect l="0" t="0" r="0" b="0"/>
              <a:pathLst>
                <a:path w="66585" h="147400">
                  <a:moveTo>
                    <a:pt x="0" y="0"/>
                  </a:moveTo>
                  <a:lnTo>
                    <a:pt x="49498" y="58563"/>
                  </a:lnTo>
                  <a:lnTo>
                    <a:pt x="64709" y="85982"/>
                  </a:lnTo>
                  <a:lnTo>
                    <a:pt x="66584" y="106064"/>
                  </a:lnTo>
                  <a:lnTo>
                    <a:pt x="65446" y="116333"/>
                  </a:lnTo>
                  <a:lnTo>
                    <a:pt x="62348" y="124349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769884" y="1328169"/>
            <a:ext cx="2005957" cy="308946"/>
            <a:chOff x="5769884" y="1328169"/>
            <a:chExt cx="2005957" cy="308946"/>
          </a:xfrm>
        </p:grpSpPr>
        <p:sp>
          <p:nvSpPr>
            <p:cNvPr id="45" name="Freeform 44"/>
            <p:cNvSpPr/>
            <p:nvPr/>
          </p:nvSpPr>
          <p:spPr>
            <a:xfrm>
              <a:off x="5769884" y="1454511"/>
              <a:ext cx="121403" cy="182604"/>
            </a:xfrm>
            <a:custGeom>
              <a:avLst/>
              <a:gdLst/>
              <a:ahLst/>
              <a:cxnLst/>
              <a:rect l="0" t="0" r="0" b="0"/>
              <a:pathLst>
                <a:path w="121403" h="182604">
                  <a:moveTo>
                    <a:pt x="5589" y="73700"/>
                  </a:moveTo>
                  <a:lnTo>
                    <a:pt x="0" y="90468"/>
                  </a:lnTo>
                  <a:lnTo>
                    <a:pt x="375" y="108058"/>
                  </a:lnTo>
                  <a:lnTo>
                    <a:pt x="16584" y="168700"/>
                  </a:lnTo>
                  <a:lnTo>
                    <a:pt x="21004" y="182603"/>
                  </a:lnTo>
                  <a:lnTo>
                    <a:pt x="9465" y="143774"/>
                  </a:lnTo>
                  <a:lnTo>
                    <a:pt x="7907" y="107851"/>
                  </a:lnTo>
                  <a:lnTo>
                    <a:pt x="11689" y="85369"/>
                  </a:lnTo>
                  <a:lnTo>
                    <a:pt x="25983" y="58570"/>
                  </a:lnTo>
                  <a:lnTo>
                    <a:pt x="45037" y="35812"/>
                  </a:lnTo>
                  <a:lnTo>
                    <a:pt x="71089" y="19840"/>
                  </a:lnTo>
                  <a:lnTo>
                    <a:pt x="1214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901815" y="14545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74965" y="1493155"/>
              <a:ext cx="116589" cy="140342"/>
            </a:xfrm>
            <a:custGeom>
              <a:avLst/>
              <a:gdLst/>
              <a:ahLst/>
              <a:cxnLst/>
              <a:rect l="0" t="0" r="0" b="0"/>
              <a:pathLst>
                <a:path w="116589" h="140342">
                  <a:moveTo>
                    <a:pt x="26850" y="56113"/>
                  </a:moveTo>
                  <a:lnTo>
                    <a:pt x="69541" y="52993"/>
                  </a:lnTo>
                  <a:lnTo>
                    <a:pt x="100721" y="41540"/>
                  </a:lnTo>
                  <a:lnTo>
                    <a:pt x="111192" y="35869"/>
                  </a:lnTo>
                  <a:lnTo>
                    <a:pt x="115834" y="29749"/>
                  </a:lnTo>
                  <a:lnTo>
                    <a:pt x="116588" y="23329"/>
                  </a:lnTo>
                  <a:lnTo>
                    <a:pt x="114751" y="16709"/>
                  </a:lnTo>
                  <a:lnTo>
                    <a:pt x="110017" y="11127"/>
                  </a:lnTo>
                  <a:lnTo>
                    <a:pt x="95398" y="1804"/>
                  </a:lnTo>
                  <a:lnTo>
                    <a:pt x="77203" y="0"/>
                  </a:lnTo>
                  <a:lnTo>
                    <a:pt x="36926" y="8374"/>
                  </a:lnTo>
                  <a:lnTo>
                    <a:pt x="11248" y="23510"/>
                  </a:lnTo>
                  <a:lnTo>
                    <a:pt x="5920" y="32038"/>
                  </a:lnTo>
                  <a:lnTo>
                    <a:pt x="0" y="53992"/>
                  </a:lnTo>
                  <a:lnTo>
                    <a:pt x="2256" y="87070"/>
                  </a:lnTo>
                  <a:lnTo>
                    <a:pt x="10460" y="105356"/>
                  </a:lnTo>
                  <a:lnTo>
                    <a:pt x="15923" y="113508"/>
                  </a:lnTo>
                  <a:lnTo>
                    <a:pt x="31352" y="125686"/>
                  </a:lnTo>
                  <a:lnTo>
                    <a:pt x="48738" y="133827"/>
                  </a:lnTo>
                  <a:lnTo>
                    <a:pt x="79492" y="140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028157" y="1496625"/>
              <a:ext cx="200042" cy="104020"/>
            </a:xfrm>
            <a:custGeom>
              <a:avLst/>
              <a:gdLst/>
              <a:ahLst/>
              <a:cxnLst/>
              <a:rect l="0" t="0" r="0" b="0"/>
              <a:pathLst>
                <a:path w="200042" h="104020">
                  <a:moveTo>
                    <a:pt x="0" y="10529"/>
                  </a:moveTo>
                  <a:lnTo>
                    <a:pt x="19128" y="73956"/>
                  </a:lnTo>
                  <a:lnTo>
                    <a:pt x="30338" y="94871"/>
                  </a:lnTo>
                  <a:lnTo>
                    <a:pt x="37773" y="100682"/>
                  </a:lnTo>
                  <a:lnTo>
                    <a:pt x="46239" y="103386"/>
                  </a:lnTo>
                  <a:lnTo>
                    <a:pt x="55392" y="104019"/>
                  </a:lnTo>
                  <a:lnTo>
                    <a:pt x="63834" y="100932"/>
                  </a:lnTo>
                  <a:lnTo>
                    <a:pt x="79454" y="88142"/>
                  </a:lnTo>
                  <a:lnTo>
                    <a:pt x="87955" y="67640"/>
                  </a:lnTo>
                  <a:lnTo>
                    <a:pt x="90222" y="55622"/>
                  </a:lnTo>
                  <a:lnTo>
                    <a:pt x="92903" y="51120"/>
                  </a:lnTo>
                  <a:lnTo>
                    <a:pt x="95861" y="51627"/>
                  </a:lnTo>
                  <a:lnTo>
                    <a:pt x="134042" y="91804"/>
                  </a:lnTo>
                  <a:lnTo>
                    <a:pt x="153940" y="99293"/>
                  </a:lnTo>
                  <a:lnTo>
                    <a:pt x="165798" y="101291"/>
                  </a:lnTo>
                  <a:lnTo>
                    <a:pt x="174872" y="99113"/>
                  </a:lnTo>
                  <a:lnTo>
                    <a:pt x="182092" y="94151"/>
                  </a:lnTo>
                  <a:lnTo>
                    <a:pt x="188075" y="87334"/>
                  </a:lnTo>
                  <a:lnTo>
                    <a:pt x="194723" y="67281"/>
                  </a:lnTo>
                  <a:lnTo>
                    <a:pt x="198466" y="32804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280841" y="1471993"/>
              <a:ext cx="94757" cy="110988"/>
            </a:xfrm>
            <a:custGeom>
              <a:avLst/>
              <a:gdLst/>
              <a:ahLst/>
              <a:cxnLst/>
              <a:rect l="0" t="0" r="0" b="0"/>
              <a:pathLst>
                <a:path w="94757" h="110988">
                  <a:moveTo>
                    <a:pt x="0" y="14104"/>
                  </a:moveTo>
                  <a:lnTo>
                    <a:pt x="2339" y="53792"/>
                  </a:lnTo>
                  <a:lnTo>
                    <a:pt x="24001" y="110987"/>
                  </a:lnTo>
                  <a:lnTo>
                    <a:pt x="14390" y="93243"/>
                  </a:lnTo>
                  <a:lnTo>
                    <a:pt x="4783" y="64069"/>
                  </a:lnTo>
                  <a:lnTo>
                    <a:pt x="2126" y="39430"/>
                  </a:lnTo>
                  <a:lnTo>
                    <a:pt x="4927" y="29818"/>
                  </a:lnTo>
                  <a:lnTo>
                    <a:pt x="10303" y="22240"/>
                  </a:lnTo>
                  <a:lnTo>
                    <a:pt x="25636" y="10701"/>
                  </a:lnTo>
                  <a:lnTo>
                    <a:pt x="44149" y="1673"/>
                  </a:lnTo>
                  <a:lnTo>
                    <a:pt x="64075" y="0"/>
                  </a:lnTo>
                  <a:lnTo>
                    <a:pt x="94756" y="35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438769" y="1517682"/>
              <a:ext cx="5589" cy="94758"/>
            </a:xfrm>
            <a:custGeom>
              <a:avLst/>
              <a:gdLst/>
              <a:ahLst/>
              <a:cxnLst/>
              <a:rect l="0" t="0" r="0" b="0"/>
              <a:pathLst>
                <a:path w="5589" h="94758">
                  <a:moveTo>
                    <a:pt x="0" y="0"/>
                  </a:moveTo>
                  <a:lnTo>
                    <a:pt x="5588" y="58617"/>
                  </a:lnTo>
                  <a:lnTo>
                    <a:pt x="5213" y="7596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417711" y="14018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554582" y="1380812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10528" y="0"/>
                  </a:moveTo>
                  <a:lnTo>
                    <a:pt x="2195" y="37478"/>
                  </a:lnTo>
                  <a:lnTo>
                    <a:pt x="434" y="94490"/>
                  </a:lnTo>
                  <a:lnTo>
                    <a:pt x="86" y="153672"/>
                  </a:lnTo>
                  <a:lnTo>
                    <a:pt x="17" y="201064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80882" y="1454511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0"/>
                  </a:lnTo>
                  <a:lnTo>
                    <a:pt x="18230" y="1170"/>
                  </a:lnTo>
                  <a:lnTo>
                    <a:pt x="12154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617753" y="149662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621793" y="1440513"/>
              <a:ext cx="109294" cy="150870"/>
            </a:xfrm>
            <a:custGeom>
              <a:avLst/>
              <a:gdLst/>
              <a:ahLst/>
              <a:cxnLst/>
              <a:rect l="0" t="0" r="0" b="0"/>
              <a:pathLst>
                <a:path w="109294" h="150870">
                  <a:moveTo>
                    <a:pt x="27545" y="56112"/>
                  </a:moveTo>
                  <a:lnTo>
                    <a:pt x="70237" y="52993"/>
                  </a:lnTo>
                  <a:lnTo>
                    <a:pt x="89803" y="46537"/>
                  </a:lnTo>
                  <a:lnTo>
                    <a:pt x="106298" y="35869"/>
                  </a:lnTo>
                  <a:lnTo>
                    <a:pt x="109293" y="29749"/>
                  </a:lnTo>
                  <a:lnTo>
                    <a:pt x="108950" y="23329"/>
                  </a:lnTo>
                  <a:lnTo>
                    <a:pt x="106382" y="16709"/>
                  </a:lnTo>
                  <a:lnTo>
                    <a:pt x="94169" y="6235"/>
                  </a:lnTo>
                  <a:lnTo>
                    <a:pt x="85999" y="1804"/>
                  </a:lnTo>
                  <a:lnTo>
                    <a:pt x="67563" y="0"/>
                  </a:lnTo>
                  <a:lnTo>
                    <a:pt x="48840" y="4267"/>
                  </a:lnTo>
                  <a:lnTo>
                    <a:pt x="17757" y="26071"/>
                  </a:lnTo>
                  <a:lnTo>
                    <a:pt x="10492" y="32575"/>
                  </a:lnTo>
                  <a:lnTo>
                    <a:pt x="2418" y="52281"/>
                  </a:lnTo>
                  <a:lnTo>
                    <a:pt x="0" y="75466"/>
                  </a:lnTo>
                  <a:lnTo>
                    <a:pt x="2825" y="97470"/>
                  </a:lnTo>
                  <a:lnTo>
                    <a:pt x="11099" y="115828"/>
                  </a:lnTo>
                  <a:lnTo>
                    <a:pt x="16581" y="123998"/>
                  </a:lnTo>
                  <a:lnTo>
                    <a:pt x="32031" y="136197"/>
                  </a:lnTo>
                  <a:lnTo>
                    <a:pt x="50596" y="144348"/>
                  </a:lnTo>
                  <a:lnTo>
                    <a:pt x="90716" y="1508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938070" y="1475568"/>
              <a:ext cx="6067" cy="126343"/>
            </a:xfrm>
            <a:custGeom>
              <a:avLst/>
              <a:gdLst/>
              <a:ahLst/>
              <a:cxnLst/>
              <a:rect l="0" t="0" r="0" b="0"/>
              <a:pathLst>
                <a:path w="6067" h="126343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606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912550" y="135975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038892" y="1328169"/>
              <a:ext cx="29066" cy="263214"/>
            </a:xfrm>
            <a:custGeom>
              <a:avLst/>
              <a:gdLst/>
              <a:ahLst/>
              <a:cxnLst/>
              <a:rect l="0" t="0" r="0" b="0"/>
              <a:pathLst>
                <a:path w="29066" h="263214">
                  <a:moveTo>
                    <a:pt x="0" y="0"/>
                  </a:moveTo>
                  <a:lnTo>
                    <a:pt x="3120" y="54145"/>
                  </a:lnTo>
                  <a:lnTo>
                    <a:pt x="14654" y="109091"/>
                  </a:lnTo>
                  <a:lnTo>
                    <a:pt x="27028" y="165005"/>
                  </a:lnTo>
                  <a:lnTo>
                    <a:pt x="29065" y="205908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986250" y="1412397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5647" y="16789"/>
                  </a:lnTo>
                  <a:lnTo>
                    <a:pt x="41596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426916" y="1401869"/>
              <a:ext cx="159843" cy="184985"/>
            </a:xfrm>
            <a:custGeom>
              <a:avLst/>
              <a:gdLst/>
              <a:ahLst/>
              <a:cxnLst/>
              <a:rect l="0" t="0" r="0" b="0"/>
              <a:pathLst>
                <a:path w="159843" h="184985">
                  <a:moveTo>
                    <a:pt x="96287" y="0"/>
                  </a:moveTo>
                  <a:lnTo>
                    <a:pt x="36347" y="19128"/>
                  </a:lnTo>
                  <a:lnTo>
                    <a:pt x="18564" y="30338"/>
                  </a:lnTo>
                  <a:lnTo>
                    <a:pt x="5982" y="46239"/>
                  </a:lnTo>
                  <a:lnTo>
                    <a:pt x="989" y="55392"/>
                  </a:lnTo>
                  <a:lnTo>
                    <a:pt x="0" y="63834"/>
                  </a:lnTo>
                  <a:lnTo>
                    <a:pt x="5140" y="79454"/>
                  </a:lnTo>
                  <a:lnTo>
                    <a:pt x="18343" y="91075"/>
                  </a:lnTo>
                  <a:lnTo>
                    <a:pt x="37079" y="98969"/>
                  </a:lnTo>
                  <a:lnTo>
                    <a:pt x="87235" y="107157"/>
                  </a:lnTo>
                  <a:lnTo>
                    <a:pt x="125191" y="119488"/>
                  </a:lnTo>
                  <a:lnTo>
                    <a:pt x="136613" y="125282"/>
                  </a:lnTo>
                  <a:lnTo>
                    <a:pt x="152426" y="141079"/>
                  </a:lnTo>
                  <a:lnTo>
                    <a:pt x="158279" y="150204"/>
                  </a:lnTo>
                  <a:lnTo>
                    <a:pt x="159842" y="158628"/>
                  </a:lnTo>
                  <a:lnTo>
                    <a:pt x="158545" y="166583"/>
                  </a:lnTo>
                  <a:lnTo>
                    <a:pt x="155339" y="174226"/>
                  </a:lnTo>
                  <a:lnTo>
                    <a:pt x="148523" y="179322"/>
                  </a:lnTo>
                  <a:lnTo>
                    <a:pt x="128472" y="184984"/>
                  </a:lnTo>
                  <a:lnTo>
                    <a:pt x="76335" y="180583"/>
                  </a:lnTo>
                  <a:lnTo>
                    <a:pt x="64702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648657" y="1475568"/>
              <a:ext cx="127184" cy="102166"/>
            </a:xfrm>
            <a:custGeom>
              <a:avLst/>
              <a:gdLst/>
              <a:ahLst/>
              <a:cxnLst/>
              <a:rect l="0" t="0" r="0" b="0"/>
              <a:pathLst>
                <a:path w="127184" h="102166">
                  <a:moveTo>
                    <a:pt x="53531" y="0"/>
                  </a:moveTo>
                  <a:lnTo>
                    <a:pt x="4033" y="49498"/>
                  </a:lnTo>
                  <a:lnTo>
                    <a:pt x="645" y="57566"/>
                  </a:lnTo>
                  <a:lnTo>
                    <a:pt x="0" y="75888"/>
                  </a:lnTo>
                  <a:lnTo>
                    <a:pt x="3806" y="83347"/>
                  </a:lnTo>
                  <a:lnTo>
                    <a:pt x="17393" y="94755"/>
                  </a:lnTo>
                  <a:lnTo>
                    <a:pt x="55951" y="102165"/>
                  </a:lnTo>
                  <a:lnTo>
                    <a:pt x="93242" y="98772"/>
                  </a:lnTo>
                  <a:lnTo>
                    <a:pt x="112515" y="90302"/>
                  </a:lnTo>
                  <a:lnTo>
                    <a:pt x="120929" y="84768"/>
                  </a:lnTo>
                  <a:lnTo>
                    <a:pt x="125369" y="77569"/>
                  </a:lnTo>
                  <a:lnTo>
                    <a:pt x="127183" y="60212"/>
                  </a:lnTo>
                  <a:lnTo>
                    <a:pt x="121627" y="30709"/>
                  </a:lnTo>
                  <a:lnTo>
                    <a:pt x="116476" y="22812"/>
                  </a:lnTo>
                  <a:lnTo>
                    <a:pt x="101393" y="10919"/>
                  </a:lnTo>
                  <a:lnTo>
                    <a:pt x="67582" y="3235"/>
                  </a:lnTo>
                  <a:lnTo>
                    <a:pt x="50807" y="4558"/>
                  </a:lnTo>
                  <a:lnTo>
                    <a:pt x="32474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8060157" y="1307112"/>
            <a:ext cx="1231835" cy="273742"/>
            <a:chOff x="8060157" y="1307112"/>
            <a:chExt cx="1231835" cy="273742"/>
          </a:xfrm>
        </p:grpSpPr>
        <p:sp>
          <p:nvSpPr>
            <p:cNvPr id="63" name="Freeform 62"/>
            <p:cNvSpPr/>
            <p:nvPr/>
          </p:nvSpPr>
          <p:spPr>
            <a:xfrm>
              <a:off x="8064620" y="1443983"/>
              <a:ext cx="6066" cy="115814"/>
            </a:xfrm>
            <a:custGeom>
              <a:avLst/>
              <a:gdLst/>
              <a:ahLst/>
              <a:cxnLst/>
              <a:rect l="0" t="0" r="0" b="0"/>
              <a:pathLst>
                <a:path w="6066" h="115814">
                  <a:moveTo>
                    <a:pt x="6065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6065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060157" y="13386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207556" y="1307112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2195" y="37478"/>
                  </a:lnTo>
                  <a:lnTo>
                    <a:pt x="433" y="88902"/>
                  </a:lnTo>
                  <a:lnTo>
                    <a:pt x="6151" y="142950"/>
                  </a:lnTo>
                  <a:lnTo>
                    <a:pt x="1041" y="20504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133857" y="1401869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2882" y="16788"/>
                  </a:lnTo>
                  <a:lnTo>
                    <a:pt x="48355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528350" y="1422926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3465" y="101758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533939" y="131764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681446" y="1403332"/>
              <a:ext cx="115790" cy="137866"/>
            </a:xfrm>
            <a:custGeom>
              <a:avLst/>
              <a:gdLst/>
              <a:ahLst/>
              <a:cxnLst/>
              <a:rect l="0" t="0" r="0" b="0"/>
              <a:pathLst>
                <a:path w="115790" h="137866">
                  <a:moveTo>
                    <a:pt x="84120" y="9065"/>
                  </a:moveTo>
                  <a:lnTo>
                    <a:pt x="46642" y="732"/>
                  </a:lnTo>
                  <a:lnTo>
                    <a:pt x="34568" y="0"/>
                  </a:lnTo>
                  <a:lnTo>
                    <a:pt x="14913" y="5426"/>
                  </a:lnTo>
                  <a:lnTo>
                    <a:pt x="6397" y="10149"/>
                  </a:lnTo>
                  <a:lnTo>
                    <a:pt x="1889" y="17977"/>
                  </a:lnTo>
                  <a:lnTo>
                    <a:pt x="0" y="39152"/>
                  </a:lnTo>
                  <a:lnTo>
                    <a:pt x="3473" y="47841"/>
                  </a:lnTo>
                  <a:lnTo>
                    <a:pt x="16692" y="60614"/>
                  </a:lnTo>
                  <a:lnTo>
                    <a:pt x="37384" y="67071"/>
                  </a:lnTo>
                  <a:lnTo>
                    <a:pt x="83207" y="76805"/>
                  </a:lnTo>
                  <a:lnTo>
                    <a:pt x="109846" y="92177"/>
                  </a:lnTo>
                  <a:lnTo>
                    <a:pt x="114139" y="99568"/>
                  </a:lnTo>
                  <a:lnTo>
                    <a:pt x="115789" y="117139"/>
                  </a:lnTo>
                  <a:lnTo>
                    <a:pt x="112252" y="124398"/>
                  </a:lnTo>
                  <a:lnTo>
                    <a:pt x="98963" y="135584"/>
                  </a:lnTo>
                  <a:lnTo>
                    <a:pt x="90506" y="137865"/>
                  </a:lnTo>
                  <a:lnTo>
                    <a:pt x="61835" y="135486"/>
                  </a:lnTo>
                  <a:lnTo>
                    <a:pt x="20949" y="1248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117031" y="1401591"/>
              <a:ext cx="174961" cy="179263"/>
            </a:xfrm>
            <a:custGeom>
              <a:avLst/>
              <a:gdLst/>
              <a:ahLst/>
              <a:cxnLst/>
              <a:rect l="0" t="0" r="0" b="0"/>
              <a:pathLst>
                <a:path w="174961" h="179263">
                  <a:moveTo>
                    <a:pt x="90732" y="52920"/>
                  </a:moveTo>
                  <a:lnTo>
                    <a:pt x="96322" y="30564"/>
                  </a:lnTo>
                  <a:lnTo>
                    <a:pt x="94458" y="21638"/>
                  </a:lnTo>
                  <a:lnTo>
                    <a:pt x="83029" y="5482"/>
                  </a:lnTo>
                  <a:lnTo>
                    <a:pt x="75069" y="1408"/>
                  </a:lnTo>
                  <a:lnTo>
                    <a:pt x="56864" y="0"/>
                  </a:lnTo>
                  <a:lnTo>
                    <a:pt x="40195" y="6393"/>
                  </a:lnTo>
                  <a:lnTo>
                    <a:pt x="24987" y="18204"/>
                  </a:lnTo>
                  <a:lnTo>
                    <a:pt x="10429" y="35151"/>
                  </a:lnTo>
                  <a:lnTo>
                    <a:pt x="2399" y="57501"/>
                  </a:lnTo>
                  <a:lnTo>
                    <a:pt x="0" y="81862"/>
                  </a:lnTo>
                  <a:lnTo>
                    <a:pt x="2834" y="104388"/>
                  </a:lnTo>
                  <a:lnTo>
                    <a:pt x="11112" y="122978"/>
                  </a:lnTo>
                  <a:lnTo>
                    <a:pt x="16595" y="131211"/>
                  </a:lnTo>
                  <a:lnTo>
                    <a:pt x="23760" y="135530"/>
                  </a:lnTo>
                  <a:lnTo>
                    <a:pt x="41079" y="137209"/>
                  </a:lnTo>
                  <a:lnTo>
                    <a:pt x="57356" y="130936"/>
                  </a:lnTo>
                  <a:lnTo>
                    <a:pt x="86869" y="107845"/>
                  </a:lnTo>
                  <a:lnTo>
                    <a:pt x="104483" y="79368"/>
                  </a:lnTo>
                  <a:lnTo>
                    <a:pt x="104579" y="81080"/>
                  </a:lnTo>
                  <a:lnTo>
                    <a:pt x="103473" y="85732"/>
                  </a:lnTo>
                  <a:lnTo>
                    <a:pt x="107505" y="109046"/>
                  </a:lnTo>
                  <a:lnTo>
                    <a:pt x="121698" y="132591"/>
                  </a:lnTo>
                  <a:lnTo>
                    <a:pt x="147456" y="160338"/>
                  </a:lnTo>
                  <a:lnTo>
                    <a:pt x="174960" y="179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71335" y="2033579"/>
            <a:ext cx="2224533" cy="307400"/>
            <a:chOff x="371335" y="2033579"/>
            <a:chExt cx="2224533" cy="307400"/>
          </a:xfrm>
        </p:grpSpPr>
        <p:sp>
          <p:nvSpPr>
            <p:cNvPr id="72" name="Freeform 71"/>
            <p:cNvSpPr/>
            <p:nvPr/>
          </p:nvSpPr>
          <p:spPr>
            <a:xfrm>
              <a:off x="371335" y="2170449"/>
              <a:ext cx="194585" cy="148023"/>
            </a:xfrm>
            <a:custGeom>
              <a:avLst/>
              <a:gdLst/>
              <a:ahLst/>
              <a:cxnLst/>
              <a:rect l="0" t="0" r="0" b="0"/>
              <a:pathLst>
                <a:path w="194585" h="148023">
                  <a:moveTo>
                    <a:pt x="13547" y="0"/>
                  </a:moveTo>
                  <a:lnTo>
                    <a:pt x="2369" y="16768"/>
                  </a:lnTo>
                  <a:lnTo>
                    <a:pt x="0" y="34359"/>
                  </a:lnTo>
                  <a:lnTo>
                    <a:pt x="4961" y="91829"/>
                  </a:lnTo>
                  <a:lnTo>
                    <a:pt x="14020" y="114512"/>
                  </a:lnTo>
                  <a:lnTo>
                    <a:pt x="28965" y="130053"/>
                  </a:lnTo>
                  <a:lnTo>
                    <a:pt x="37864" y="135835"/>
                  </a:lnTo>
                  <a:lnTo>
                    <a:pt x="46136" y="136180"/>
                  </a:lnTo>
                  <a:lnTo>
                    <a:pt x="53990" y="132901"/>
                  </a:lnTo>
                  <a:lnTo>
                    <a:pt x="83407" y="108011"/>
                  </a:lnTo>
                  <a:lnTo>
                    <a:pt x="89366" y="108272"/>
                  </a:lnTo>
                  <a:lnTo>
                    <a:pt x="94509" y="113125"/>
                  </a:lnTo>
                  <a:lnTo>
                    <a:pt x="116757" y="143359"/>
                  </a:lnTo>
                  <a:lnTo>
                    <a:pt x="124468" y="147045"/>
                  </a:lnTo>
                  <a:lnTo>
                    <a:pt x="142394" y="148022"/>
                  </a:lnTo>
                  <a:lnTo>
                    <a:pt x="172217" y="136405"/>
                  </a:lnTo>
                  <a:lnTo>
                    <a:pt x="186622" y="115217"/>
                  </a:lnTo>
                  <a:lnTo>
                    <a:pt x="194584" y="88642"/>
                  </a:lnTo>
                  <a:lnTo>
                    <a:pt x="193033" y="26578"/>
                  </a:lnTo>
                  <a:lnTo>
                    <a:pt x="1925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6414" y="2054636"/>
              <a:ext cx="115381" cy="241857"/>
            </a:xfrm>
            <a:custGeom>
              <a:avLst/>
              <a:gdLst/>
              <a:ahLst/>
              <a:cxnLst/>
              <a:rect l="0" t="0" r="0" b="0"/>
              <a:pathLst>
                <a:path w="115381" h="241857">
                  <a:moveTo>
                    <a:pt x="10095" y="0"/>
                  </a:moveTo>
                  <a:lnTo>
                    <a:pt x="10095" y="58617"/>
                  </a:lnTo>
                  <a:lnTo>
                    <a:pt x="10095" y="113961"/>
                  </a:lnTo>
                  <a:lnTo>
                    <a:pt x="10095" y="162967"/>
                  </a:lnTo>
                  <a:lnTo>
                    <a:pt x="6975" y="225690"/>
                  </a:lnTo>
                  <a:lnTo>
                    <a:pt x="4506" y="238197"/>
                  </a:lnTo>
                  <a:lnTo>
                    <a:pt x="2859" y="241856"/>
                  </a:lnTo>
                  <a:lnTo>
                    <a:pt x="1762" y="239616"/>
                  </a:lnTo>
                  <a:lnTo>
                    <a:pt x="0" y="202399"/>
                  </a:lnTo>
                  <a:lnTo>
                    <a:pt x="5998" y="180032"/>
                  </a:lnTo>
                  <a:lnTo>
                    <a:pt x="22529" y="150829"/>
                  </a:lnTo>
                  <a:lnTo>
                    <a:pt x="28913" y="142666"/>
                  </a:lnTo>
                  <a:lnTo>
                    <a:pt x="36678" y="138395"/>
                  </a:lnTo>
                  <a:lnTo>
                    <a:pt x="54665" y="136768"/>
                  </a:lnTo>
                  <a:lnTo>
                    <a:pt x="71238" y="143064"/>
                  </a:lnTo>
                  <a:lnTo>
                    <a:pt x="78933" y="148018"/>
                  </a:lnTo>
                  <a:lnTo>
                    <a:pt x="90602" y="162882"/>
                  </a:lnTo>
                  <a:lnTo>
                    <a:pt x="110211" y="208882"/>
                  </a:lnTo>
                  <a:lnTo>
                    <a:pt x="11538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1224" y="2159921"/>
              <a:ext cx="94211" cy="117577"/>
            </a:xfrm>
            <a:custGeom>
              <a:avLst/>
              <a:gdLst/>
              <a:ahLst/>
              <a:cxnLst/>
              <a:rect l="0" t="0" r="0" b="0"/>
              <a:pathLst>
                <a:path w="94211" h="117577">
                  <a:moveTo>
                    <a:pt x="65855" y="0"/>
                  </a:moveTo>
                  <a:lnTo>
                    <a:pt x="21892" y="20243"/>
                  </a:lnTo>
                  <a:lnTo>
                    <a:pt x="8101" y="35903"/>
                  </a:lnTo>
                  <a:lnTo>
                    <a:pt x="2786" y="44992"/>
                  </a:lnTo>
                  <a:lnTo>
                    <a:pt x="0" y="64450"/>
                  </a:lnTo>
                  <a:lnTo>
                    <a:pt x="894" y="74552"/>
                  </a:lnTo>
                  <a:lnTo>
                    <a:pt x="8128" y="92016"/>
                  </a:lnTo>
                  <a:lnTo>
                    <a:pt x="13332" y="99948"/>
                  </a:lnTo>
                  <a:lnTo>
                    <a:pt x="28474" y="111882"/>
                  </a:lnTo>
                  <a:lnTo>
                    <a:pt x="37424" y="116702"/>
                  </a:lnTo>
                  <a:lnTo>
                    <a:pt x="46901" y="117576"/>
                  </a:lnTo>
                  <a:lnTo>
                    <a:pt x="66790" y="112307"/>
                  </a:lnTo>
                  <a:lnTo>
                    <a:pt x="81088" y="99047"/>
                  </a:lnTo>
                  <a:lnTo>
                    <a:pt x="86539" y="90598"/>
                  </a:lnTo>
                  <a:lnTo>
                    <a:pt x="94210" y="56349"/>
                  </a:lnTo>
                  <a:lnTo>
                    <a:pt x="89766" y="36353"/>
                  </a:lnTo>
                  <a:lnTo>
                    <a:pt x="85305" y="27744"/>
                  </a:lnTo>
                  <a:lnTo>
                    <a:pt x="79991" y="22006"/>
                  </a:lnTo>
                  <a:lnTo>
                    <a:pt x="5532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47832" y="2033579"/>
              <a:ext cx="5590" cy="242156"/>
            </a:xfrm>
            <a:custGeom>
              <a:avLst/>
              <a:gdLst/>
              <a:ahLst/>
              <a:cxnLst/>
              <a:rect l="0" t="0" r="0" b="0"/>
              <a:pathLst>
                <a:path w="5590" h="24215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6"/>
                  </a:lnTo>
                  <a:lnTo>
                    <a:pt x="5284" y="134756"/>
                  </a:lnTo>
                  <a:lnTo>
                    <a:pt x="5528" y="194251"/>
                  </a:lnTo>
                  <a:lnTo>
                    <a:pt x="5589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020913" y="2125115"/>
              <a:ext cx="111493" cy="161149"/>
            </a:xfrm>
            <a:custGeom>
              <a:avLst/>
              <a:gdLst/>
              <a:ahLst/>
              <a:cxnLst/>
              <a:rect l="0" t="0" r="0" b="0"/>
              <a:pathLst>
                <a:path w="111493" h="161149">
                  <a:moveTo>
                    <a:pt x="16736" y="76920"/>
                  </a:moveTo>
                  <a:lnTo>
                    <a:pt x="75353" y="76920"/>
                  </a:lnTo>
                  <a:lnTo>
                    <a:pt x="95820" y="70681"/>
                  </a:lnTo>
                  <a:lnTo>
                    <a:pt x="104554" y="65741"/>
                  </a:lnTo>
                  <a:lnTo>
                    <a:pt x="109206" y="58939"/>
                  </a:lnTo>
                  <a:lnTo>
                    <a:pt x="111256" y="42022"/>
                  </a:lnTo>
                  <a:lnTo>
                    <a:pt x="107825" y="33767"/>
                  </a:lnTo>
                  <a:lnTo>
                    <a:pt x="94655" y="18357"/>
                  </a:lnTo>
                  <a:lnTo>
                    <a:pt x="67509" y="2116"/>
                  </a:lnTo>
                  <a:lnTo>
                    <a:pt x="47490" y="0"/>
                  </a:lnTo>
                  <a:lnTo>
                    <a:pt x="37239" y="1073"/>
                  </a:lnTo>
                  <a:lnTo>
                    <a:pt x="19609" y="11625"/>
                  </a:lnTo>
                  <a:lnTo>
                    <a:pt x="11632" y="19352"/>
                  </a:lnTo>
                  <a:lnTo>
                    <a:pt x="2769" y="40415"/>
                  </a:lnTo>
                  <a:lnTo>
                    <a:pt x="0" y="65375"/>
                  </a:lnTo>
                  <a:lnTo>
                    <a:pt x="2669" y="92066"/>
                  </a:lnTo>
                  <a:lnTo>
                    <a:pt x="13993" y="116407"/>
                  </a:lnTo>
                  <a:lnTo>
                    <a:pt x="40100" y="146721"/>
                  </a:lnTo>
                  <a:lnTo>
                    <a:pt x="49859" y="155040"/>
                  </a:lnTo>
                  <a:lnTo>
                    <a:pt x="61045" y="159415"/>
                  </a:lnTo>
                  <a:lnTo>
                    <a:pt x="111492" y="1611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368495" y="2169957"/>
              <a:ext cx="142937" cy="126835"/>
            </a:xfrm>
            <a:custGeom>
              <a:avLst/>
              <a:gdLst/>
              <a:ahLst/>
              <a:cxnLst/>
              <a:rect l="0" t="0" r="0" b="0"/>
              <a:pathLst>
                <a:path w="142937" h="126835">
                  <a:moveTo>
                    <a:pt x="6066" y="21549"/>
                  </a:moveTo>
                  <a:lnTo>
                    <a:pt x="0" y="54001"/>
                  </a:lnTo>
                  <a:lnTo>
                    <a:pt x="2590" y="74577"/>
                  </a:lnTo>
                  <a:lnTo>
                    <a:pt x="16214" y="105892"/>
                  </a:lnTo>
                  <a:lnTo>
                    <a:pt x="18681" y="107023"/>
                  </a:lnTo>
                  <a:lnTo>
                    <a:pt x="25337" y="45393"/>
                  </a:lnTo>
                  <a:lnTo>
                    <a:pt x="31398" y="22788"/>
                  </a:lnTo>
                  <a:lnTo>
                    <a:pt x="36992" y="14186"/>
                  </a:lnTo>
                  <a:lnTo>
                    <a:pt x="52566" y="1509"/>
                  </a:lnTo>
                  <a:lnTo>
                    <a:pt x="61633" y="0"/>
                  </a:lnTo>
                  <a:lnTo>
                    <a:pt x="81065" y="4563"/>
                  </a:lnTo>
                  <a:lnTo>
                    <a:pt x="106147" y="20286"/>
                  </a:lnTo>
                  <a:lnTo>
                    <a:pt x="118007" y="39315"/>
                  </a:lnTo>
                  <a:lnTo>
                    <a:pt x="137747" y="99711"/>
                  </a:lnTo>
                  <a:lnTo>
                    <a:pt x="142936" y="1268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566269" y="2180978"/>
              <a:ext cx="96530" cy="138241"/>
            </a:xfrm>
            <a:custGeom>
              <a:avLst/>
              <a:gdLst/>
              <a:ahLst/>
              <a:cxnLst/>
              <a:rect l="0" t="0" r="0" b="0"/>
              <a:pathLst>
                <a:path w="96530" h="138241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7669" y="100211"/>
                  </a:lnTo>
                  <a:lnTo>
                    <a:pt x="18177" y="119018"/>
                  </a:lnTo>
                  <a:lnTo>
                    <a:pt x="33765" y="132055"/>
                  </a:lnTo>
                  <a:lnTo>
                    <a:pt x="42835" y="137170"/>
                  </a:lnTo>
                  <a:lnTo>
                    <a:pt x="51222" y="138240"/>
                  </a:lnTo>
                  <a:lnTo>
                    <a:pt x="66779" y="133189"/>
                  </a:lnTo>
                  <a:lnTo>
                    <a:pt x="78373" y="120026"/>
                  </a:lnTo>
                  <a:lnTo>
                    <a:pt x="95348" y="82980"/>
                  </a:lnTo>
                  <a:lnTo>
                    <a:pt x="96529" y="62616"/>
                  </a:lnTo>
                  <a:lnTo>
                    <a:pt x="92561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734732" y="2181844"/>
              <a:ext cx="218897" cy="146534"/>
            </a:xfrm>
            <a:custGeom>
              <a:avLst/>
              <a:gdLst/>
              <a:ahLst/>
              <a:cxnLst/>
              <a:rect l="0" t="0" r="0" b="0"/>
              <a:pathLst>
                <a:path w="218897" h="146534">
                  <a:moveTo>
                    <a:pt x="18855" y="41248"/>
                  </a:moveTo>
                  <a:lnTo>
                    <a:pt x="24444" y="103340"/>
                  </a:lnTo>
                  <a:lnTo>
                    <a:pt x="23751" y="107209"/>
                  </a:lnTo>
                  <a:lnTo>
                    <a:pt x="20949" y="106279"/>
                  </a:lnTo>
                  <a:lnTo>
                    <a:pt x="16741" y="102150"/>
                  </a:lnTo>
                  <a:lnTo>
                    <a:pt x="5230" y="73981"/>
                  </a:lnTo>
                  <a:lnTo>
                    <a:pt x="0" y="35999"/>
                  </a:lnTo>
                  <a:lnTo>
                    <a:pt x="5115" y="27220"/>
                  </a:lnTo>
                  <a:lnTo>
                    <a:pt x="14374" y="21367"/>
                  </a:lnTo>
                  <a:lnTo>
                    <a:pt x="26396" y="17466"/>
                  </a:lnTo>
                  <a:lnTo>
                    <a:pt x="36751" y="18374"/>
                  </a:lnTo>
                  <a:lnTo>
                    <a:pt x="54495" y="28742"/>
                  </a:lnTo>
                  <a:lnTo>
                    <a:pt x="80270" y="58145"/>
                  </a:lnTo>
                  <a:lnTo>
                    <a:pt x="79686" y="58362"/>
                  </a:lnTo>
                  <a:lnTo>
                    <a:pt x="76956" y="56167"/>
                  </a:lnTo>
                  <a:lnTo>
                    <a:pt x="76306" y="51194"/>
                  </a:lnTo>
                  <a:lnTo>
                    <a:pt x="78704" y="36310"/>
                  </a:lnTo>
                  <a:lnTo>
                    <a:pt x="92220" y="8199"/>
                  </a:lnTo>
                  <a:lnTo>
                    <a:pt x="100520" y="2838"/>
                  </a:lnTo>
                  <a:lnTo>
                    <a:pt x="122221" y="0"/>
                  </a:lnTo>
                  <a:lnTo>
                    <a:pt x="144344" y="5758"/>
                  </a:lnTo>
                  <a:lnTo>
                    <a:pt x="155157" y="10569"/>
                  </a:lnTo>
                  <a:lnTo>
                    <a:pt x="170290" y="25273"/>
                  </a:lnTo>
                  <a:lnTo>
                    <a:pt x="189538" y="63309"/>
                  </a:lnTo>
                  <a:lnTo>
                    <a:pt x="202985" y="120293"/>
                  </a:lnTo>
                  <a:lnTo>
                    <a:pt x="218896" y="1465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995742" y="2033579"/>
              <a:ext cx="151345" cy="267829"/>
            </a:xfrm>
            <a:custGeom>
              <a:avLst/>
              <a:gdLst/>
              <a:ahLst/>
              <a:cxnLst/>
              <a:rect l="0" t="0" r="0" b="0"/>
              <a:pathLst>
                <a:path w="151345" h="267829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21331" y="167435"/>
                  </a:lnTo>
                  <a:lnTo>
                    <a:pt x="28547" y="202858"/>
                  </a:lnTo>
                  <a:lnTo>
                    <a:pt x="29065" y="221181"/>
                  </a:lnTo>
                  <a:lnTo>
                    <a:pt x="27566" y="221153"/>
                  </a:lnTo>
                  <a:lnTo>
                    <a:pt x="25396" y="217625"/>
                  </a:lnTo>
                  <a:lnTo>
                    <a:pt x="27932" y="190304"/>
                  </a:lnTo>
                  <a:lnTo>
                    <a:pt x="36201" y="171927"/>
                  </a:lnTo>
                  <a:lnTo>
                    <a:pt x="41681" y="163751"/>
                  </a:lnTo>
                  <a:lnTo>
                    <a:pt x="57130" y="151547"/>
                  </a:lnTo>
                  <a:lnTo>
                    <a:pt x="66162" y="146655"/>
                  </a:lnTo>
                  <a:lnTo>
                    <a:pt x="85558" y="144339"/>
                  </a:lnTo>
                  <a:lnTo>
                    <a:pt x="104706" y="148378"/>
                  </a:lnTo>
                  <a:lnTo>
                    <a:pt x="121016" y="157973"/>
                  </a:lnTo>
                  <a:lnTo>
                    <a:pt x="132943" y="176275"/>
                  </a:lnTo>
                  <a:lnTo>
                    <a:pt x="150133" y="220563"/>
                  </a:lnTo>
                  <a:lnTo>
                    <a:pt x="151344" y="241917"/>
                  </a:lnTo>
                  <a:lnTo>
                    <a:pt x="150029" y="252525"/>
                  </a:lnTo>
                  <a:lnTo>
                    <a:pt x="144473" y="259597"/>
                  </a:lnTo>
                  <a:lnTo>
                    <a:pt x="125821" y="267455"/>
                  </a:lnTo>
                  <a:lnTo>
                    <a:pt x="105054" y="267828"/>
                  </a:lnTo>
                  <a:lnTo>
                    <a:pt x="63171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216841" y="2164478"/>
              <a:ext cx="115897" cy="163900"/>
            </a:xfrm>
            <a:custGeom>
              <a:avLst/>
              <a:gdLst/>
              <a:ahLst/>
              <a:cxnLst/>
              <a:rect l="0" t="0" r="0" b="0"/>
              <a:pathLst>
                <a:path w="115897" h="163900">
                  <a:moveTo>
                    <a:pt x="0" y="79671"/>
                  </a:moveTo>
                  <a:lnTo>
                    <a:pt x="37477" y="88004"/>
                  </a:lnTo>
                  <a:lnTo>
                    <a:pt x="61110" y="86884"/>
                  </a:lnTo>
                  <a:lnTo>
                    <a:pt x="92976" y="73099"/>
                  </a:lnTo>
                  <a:lnTo>
                    <a:pt x="109953" y="60762"/>
                  </a:lnTo>
                  <a:lnTo>
                    <a:pt x="114246" y="53027"/>
                  </a:lnTo>
                  <a:lnTo>
                    <a:pt x="115896" y="35074"/>
                  </a:lnTo>
                  <a:lnTo>
                    <a:pt x="112359" y="26543"/>
                  </a:lnTo>
                  <a:lnTo>
                    <a:pt x="99070" y="10825"/>
                  </a:lnTo>
                  <a:lnTo>
                    <a:pt x="78346" y="2279"/>
                  </a:lnTo>
                  <a:lnTo>
                    <a:pt x="66268" y="0"/>
                  </a:lnTo>
                  <a:lnTo>
                    <a:pt x="55877" y="1990"/>
                  </a:lnTo>
                  <a:lnTo>
                    <a:pt x="38092" y="13561"/>
                  </a:lnTo>
                  <a:lnTo>
                    <a:pt x="20515" y="39806"/>
                  </a:lnTo>
                  <a:lnTo>
                    <a:pt x="7898" y="69808"/>
                  </a:lnTo>
                  <a:lnTo>
                    <a:pt x="6630" y="93615"/>
                  </a:lnTo>
                  <a:lnTo>
                    <a:pt x="7929" y="106514"/>
                  </a:lnTo>
                  <a:lnTo>
                    <a:pt x="18732" y="127086"/>
                  </a:lnTo>
                  <a:lnTo>
                    <a:pt x="35231" y="142858"/>
                  </a:lnTo>
                  <a:lnTo>
                    <a:pt x="54263" y="153767"/>
                  </a:lnTo>
                  <a:lnTo>
                    <a:pt x="115813" y="1638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27411" y="2189058"/>
              <a:ext cx="168457" cy="151921"/>
            </a:xfrm>
            <a:custGeom>
              <a:avLst/>
              <a:gdLst/>
              <a:ahLst/>
              <a:cxnLst/>
              <a:rect l="0" t="0" r="0" b="0"/>
              <a:pathLst>
                <a:path w="168457" h="151921">
                  <a:moveTo>
                    <a:pt x="0" y="23505"/>
                  </a:moveTo>
                  <a:lnTo>
                    <a:pt x="5589" y="82122"/>
                  </a:lnTo>
                  <a:lnTo>
                    <a:pt x="29664" y="138719"/>
                  </a:lnTo>
                  <a:lnTo>
                    <a:pt x="33814" y="149448"/>
                  </a:lnTo>
                  <a:lnTo>
                    <a:pt x="36581" y="151920"/>
                  </a:lnTo>
                  <a:lnTo>
                    <a:pt x="38425" y="148890"/>
                  </a:lnTo>
                  <a:lnTo>
                    <a:pt x="39655" y="142190"/>
                  </a:lnTo>
                  <a:lnTo>
                    <a:pt x="33222" y="106221"/>
                  </a:lnTo>
                  <a:lnTo>
                    <a:pt x="17301" y="54892"/>
                  </a:lnTo>
                  <a:lnTo>
                    <a:pt x="19777" y="33945"/>
                  </a:lnTo>
                  <a:lnTo>
                    <a:pt x="23713" y="23446"/>
                  </a:lnTo>
                  <a:lnTo>
                    <a:pt x="32186" y="15277"/>
                  </a:lnTo>
                  <a:lnTo>
                    <a:pt x="57199" y="3081"/>
                  </a:lnTo>
                  <a:lnTo>
                    <a:pt x="84693" y="0"/>
                  </a:lnTo>
                  <a:lnTo>
                    <a:pt x="140471" y="1965"/>
                  </a:lnTo>
                  <a:lnTo>
                    <a:pt x="168456" y="24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2759321" y="1974751"/>
            <a:ext cx="4779939" cy="494840"/>
            <a:chOff x="2759321" y="1974751"/>
            <a:chExt cx="4779939" cy="494840"/>
          </a:xfrm>
        </p:grpSpPr>
        <p:sp>
          <p:nvSpPr>
            <p:cNvPr id="84" name="Freeform 83"/>
            <p:cNvSpPr/>
            <p:nvPr/>
          </p:nvSpPr>
          <p:spPr>
            <a:xfrm>
              <a:off x="2759321" y="1985279"/>
              <a:ext cx="181346" cy="312567"/>
            </a:xfrm>
            <a:custGeom>
              <a:avLst/>
              <a:gdLst/>
              <a:ahLst/>
              <a:cxnLst/>
              <a:rect l="0" t="0" r="0" b="0"/>
              <a:pathLst>
                <a:path w="181346" h="312567">
                  <a:moveTo>
                    <a:pt x="0" y="0"/>
                  </a:moveTo>
                  <a:lnTo>
                    <a:pt x="3120" y="42692"/>
                  </a:lnTo>
                  <a:lnTo>
                    <a:pt x="16789" y="97172"/>
                  </a:lnTo>
                  <a:lnTo>
                    <a:pt x="23334" y="153552"/>
                  </a:lnTo>
                  <a:lnTo>
                    <a:pt x="29956" y="204766"/>
                  </a:lnTo>
                  <a:lnTo>
                    <a:pt x="31264" y="259943"/>
                  </a:lnTo>
                  <a:lnTo>
                    <a:pt x="31491" y="292530"/>
                  </a:lnTo>
                  <a:lnTo>
                    <a:pt x="34700" y="232560"/>
                  </a:lnTo>
                  <a:lnTo>
                    <a:pt x="41159" y="212154"/>
                  </a:lnTo>
                  <a:lnTo>
                    <a:pt x="51828" y="195287"/>
                  </a:lnTo>
                  <a:lnTo>
                    <a:pt x="61458" y="189853"/>
                  </a:lnTo>
                  <a:lnTo>
                    <a:pt x="87756" y="183815"/>
                  </a:lnTo>
                  <a:lnTo>
                    <a:pt x="124268" y="186005"/>
                  </a:lnTo>
                  <a:lnTo>
                    <a:pt x="157313" y="199652"/>
                  </a:lnTo>
                  <a:lnTo>
                    <a:pt x="172473" y="215076"/>
                  </a:lnTo>
                  <a:lnTo>
                    <a:pt x="178153" y="224103"/>
                  </a:lnTo>
                  <a:lnTo>
                    <a:pt x="181345" y="243491"/>
                  </a:lnTo>
                  <a:lnTo>
                    <a:pt x="173862" y="284534"/>
                  </a:lnTo>
                  <a:lnTo>
                    <a:pt x="168551" y="292634"/>
                  </a:lnTo>
                  <a:lnTo>
                    <a:pt x="153291" y="304755"/>
                  </a:lnTo>
                  <a:lnTo>
                    <a:pt x="119379" y="312566"/>
                  </a:lnTo>
                  <a:lnTo>
                    <a:pt x="102581" y="311274"/>
                  </a:lnTo>
                  <a:lnTo>
                    <a:pt x="84228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990948" y="2216906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20244" y="43963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012005" y="2195849"/>
              <a:ext cx="115815" cy="273742"/>
            </a:xfrm>
            <a:custGeom>
              <a:avLst/>
              <a:gdLst/>
              <a:ahLst/>
              <a:cxnLst/>
              <a:rect l="0" t="0" r="0" b="0"/>
              <a:pathLst>
                <a:path w="115815" h="273742">
                  <a:moveTo>
                    <a:pt x="115814" y="0"/>
                  </a:moveTo>
                  <a:lnTo>
                    <a:pt x="104635" y="11179"/>
                  </a:lnTo>
                  <a:lnTo>
                    <a:pt x="84605" y="70781"/>
                  </a:lnTo>
                  <a:lnTo>
                    <a:pt x="65561" y="133193"/>
                  </a:lnTo>
                  <a:lnTo>
                    <a:pt x="40075" y="189029"/>
                  </a:lnTo>
                  <a:lnTo>
                    <a:pt x="18131" y="238972"/>
                  </a:lnTo>
                  <a:lnTo>
                    <a:pt x="5372" y="25915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381332" y="2150388"/>
              <a:ext cx="220270" cy="150747"/>
            </a:xfrm>
            <a:custGeom>
              <a:avLst/>
              <a:gdLst/>
              <a:ahLst/>
              <a:cxnLst/>
              <a:rect l="0" t="0" r="0" b="0"/>
              <a:pathLst>
                <a:path w="220270" h="150747">
                  <a:moveTo>
                    <a:pt x="9699" y="34933"/>
                  </a:moveTo>
                  <a:lnTo>
                    <a:pt x="18032" y="89077"/>
                  </a:lnTo>
                  <a:lnTo>
                    <a:pt x="18764" y="102615"/>
                  </a:lnTo>
                  <a:lnTo>
                    <a:pt x="16912" y="109300"/>
                  </a:lnTo>
                  <a:lnTo>
                    <a:pt x="13338" y="111417"/>
                  </a:lnTo>
                  <a:lnTo>
                    <a:pt x="8616" y="110489"/>
                  </a:lnTo>
                  <a:lnTo>
                    <a:pt x="5467" y="105190"/>
                  </a:lnTo>
                  <a:lnTo>
                    <a:pt x="0" y="50178"/>
                  </a:lnTo>
                  <a:lnTo>
                    <a:pt x="5779" y="29620"/>
                  </a:lnTo>
                  <a:lnTo>
                    <a:pt x="10595" y="20863"/>
                  </a:lnTo>
                  <a:lnTo>
                    <a:pt x="17315" y="16194"/>
                  </a:lnTo>
                  <a:lnTo>
                    <a:pt x="25305" y="14251"/>
                  </a:lnTo>
                  <a:lnTo>
                    <a:pt x="34141" y="14126"/>
                  </a:lnTo>
                  <a:lnTo>
                    <a:pt x="50198" y="20226"/>
                  </a:lnTo>
                  <a:lnTo>
                    <a:pt x="57755" y="25128"/>
                  </a:lnTo>
                  <a:lnTo>
                    <a:pt x="69272" y="39934"/>
                  </a:lnTo>
                  <a:lnTo>
                    <a:pt x="73981" y="48795"/>
                  </a:lnTo>
                  <a:lnTo>
                    <a:pt x="77120" y="50024"/>
                  </a:lnTo>
                  <a:lnTo>
                    <a:pt x="79213" y="46163"/>
                  </a:lnTo>
                  <a:lnTo>
                    <a:pt x="80608" y="38910"/>
                  </a:lnTo>
                  <a:lnTo>
                    <a:pt x="93750" y="17524"/>
                  </a:lnTo>
                  <a:lnTo>
                    <a:pt x="109056" y="6528"/>
                  </a:lnTo>
                  <a:lnTo>
                    <a:pt x="118051" y="1958"/>
                  </a:lnTo>
                  <a:lnTo>
                    <a:pt x="137404" y="0"/>
                  </a:lnTo>
                  <a:lnTo>
                    <a:pt x="156534" y="4199"/>
                  </a:lnTo>
                  <a:lnTo>
                    <a:pt x="172835" y="13865"/>
                  </a:lnTo>
                  <a:lnTo>
                    <a:pt x="184759" y="29079"/>
                  </a:lnTo>
                  <a:lnTo>
                    <a:pt x="211780" y="78832"/>
                  </a:lnTo>
                  <a:lnTo>
                    <a:pt x="218592" y="124496"/>
                  </a:lnTo>
                  <a:lnTo>
                    <a:pt x="220269" y="1507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653598" y="2169203"/>
              <a:ext cx="95403" cy="121629"/>
            </a:xfrm>
            <a:custGeom>
              <a:avLst/>
              <a:gdLst/>
              <a:ahLst/>
              <a:cxnLst/>
              <a:rect l="0" t="0" r="0" b="0"/>
              <a:pathLst>
                <a:path w="95403" h="121629">
                  <a:moveTo>
                    <a:pt x="95402" y="5589"/>
                  </a:moveTo>
                  <a:lnTo>
                    <a:pt x="78635" y="0"/>
                  </a:lnTo>
                  <a:lnTo>
                    <a:pt x="61044" y="376"/>
                  </a:lnTo>
                  <a:lnTo>
                    <a:pt x="42697" y="5612"/>
                  </a:lnTo>
                  <a:lnTo>
                    <a:pt x="4609" y="34593"/>
                  </a:lnTo>
                  <a:lnTo>
                    <a:pt x="948" y="42472"/>
                  </a:lnTo>
                  <a:lnTo>
                    <a:pt x="0" y="60586"/>
                  </a:lnTo>
                  <a:lnTo>
                    <a:pt x="6044" y="90515"/>
                  </a:lnTo>
                  <a:lnTo>
                    <a:pt x="20833" y="116020"/>
                  </a:lnTo>
                  <a:lnTo>
                    <a:pt x="28142" y="120154"/>
                  </a:lnTo>
                  <a:lnTo>
                    <a:pt x="45621" y="121628"/>
                  </a:lnTo>
                  <a:lnTo>
                    <a:pt x="54026" y="118043"/>
                  </a:lnTo>
                  <a:lnTo>
                    <a:pt x="69604" y="104702"/>
                  </a:lnTo>
                  <a:lnTo>
                    <a:pt x="85938" y="77460"/>
                  </a:lnTo>
                  <a:lnTo>
                    <a:pt x="92598" y="41572"/>
                  </a:lnTo>
                  <a:lnTo>
                    <a:pt x="91036" y="24311"/>
                  </a:lnTo>
                  <a:lnTo>
                    <a:pt x="84874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801643" y="2174792"/>
              <a:ext cx="105286" cy="122735"/>
            </a:xfrm>
            <a:custGeom>
              <a:avLst/>
              <a:gdLst/>
              <a:ahLst/>
              <a:cxnLst/>
              <a:rect l="0" t="0" r="0" b="0"/>
              <a:pathLst>
                <a:path w="105286" h="122735">
                  <a:moveTo>
                    <a:pt x="0" y="0"/>
                  </a:moveTo>
                  <a:lnTo>
                    <a:pt x="9575" y="24047"/>
                  </a:lnTo>
                  <a:lnTo>
                    <a:pt x="49878" y="85122"/>
                  </a:lnTo>
                  <a:lnTo>
                    <a:pt x="65471" y="112959"/>
                  </a:lnTo>
                  <a:lnTo>
                    <a:pt x="71724" y="120930"/>
                  </a:lnTo>
                  <a:lnTo>
                    <a:pt x="77062" y="122734"/>
                  </a:lnTo>
                  <a:lnTo>
                    <a:pt x="81790" y="120427"/>
                  </a:lnTo>
                  <a:lnTo>
                    <a:pt x="86112" y="115380"/>
                  </a:lnTo>
                  <a:lnTo>
                    <a:pt x="90914" y="97294"/>
                  </a:lnTo>
                  <a:lnTo>
                    <a:pt x="102752" y="38048"/>
                  </a:lnTo>
                  <a:lnTo>
                    <a:pt x="10528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991155" y="2195849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10529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91155" y="2101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077326" y="2179642"/>
              <a:ext cx="118180" cy="121493"/>
            </a:xfrm>
            <a:custGeom>
              <a:avLst/>
              <a:gdLst/>
              <a:ahLst/>
              <a:cxnLst/>
              <a:rect l="0" t="0" r="0" b="0"/>
              <a:pathLst>
                <a:path w="118180" h="121493">
                  <a:moveTo>
                    <a:pt x="8586" y="68850"/>
                  </a:moveTo>
                  <a:lnTo>
                    <a:pt x="2997" y="85617"/>
                  </a:lnTo>
                  <a:lnTo>
                    <a:pt x="3372" y="103208"/>
                  </a:lnTo>
                  <a:lnTo>
                    <a:pt x="5099" y="114536"/>
                  </a:lnTo>
                  <a:lnTo>
                    <a:pt x="664" y="94605"/>
                  </a:lnTo>
                  <a:lnTo>
                    <a:pt x="0" y="60233"/>
                  </a:lnTo>
                  <a:lnTo>
                    <a:pt x="3990" y="38114"/>
                  </a:lnTo>
                  <a:lnTo>
                    <a:pt x="18403" y="11520"/>
                  </a:lnTo>
                  <a:lnTo>
                    <a:pt x="26829" y="6063"/>
                  </a:lnTo>
                  <a:lnTo>
                    <a:pt x="48669" y="0"/>
                  </a:lnTo>
                  <a:lnTo>
                    <a:pt x="57535" y="1893"/>
                  </a:lnTo>
                  <a:lnTo>
                    <a:pt x="64615" y="6665"/>
                  </a:lnTo>
                  <a:lnTo>
                    <a:pt x="95600" y="43243"/>
                  </a:lnTo>
                  <a:lnTo>
                    <a:pt x="116823" y="99605"/>
                  </a:lnTo>
                  <a:lnTo>
                    <a:pt x="118179" y="106901"/>
                  </a:lnTo>
                  <a:lnTo>
                    <a:pt x="117913" y="111765"/>
                  </a:lnTo>
                  <a:lnTo>
                    <a:pt x="113871" y="1214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243840" y="2198499"/>
              <a:ext cx="124103" cy="228979"/>
            </a:xfrm>
            <a:custGeom>
              <a:avLst/>
              <a:gdLst/>
              <a:ahLst/>
              <a:cxnLst/>
              <a:rect l="0" t="0" r="0" b="0"/>
              <a:pathLst>
                <a:path w="124103" h="228979">
                  <a:moveTo>
                    <a:pt x="73699" y="71050"/>
                  </a:moveTo>
                  <a:lnTo>
                    <a:pt x="68110" y="12433"/>
                  </a:lnTo>
                  <a:lnTo>
                    <a:pt x="62954" y="5066"/>
                  </a:lnTo>
                  <a:lnTo>
                    <a:pt x="56007" y="1324"/>
                  </a:lnTo>
                  <a:lnTo>
                    <a:pt x="47867" y="0"/>
                  </a:lnTo>
                  <a:lnTo>
                    <a:pt x="41270" y="2626"/>
                  </a:lnTo>
                  <a:lnTo>
                    <a:pt x="30820" y="14903"/>
                  </a:lnTo>
                  <a:lnTo>
                    <a:pt x="23949" y="47135"/>
                  </a:lnTo>
                  <a:lnTo>
                    <a:pt x="27503" y="80732"/>
                  </a:lnTo>
                  <a:lnTo>
                    <a:pt x="33543" y="86863"/>
                  </a:lnTo>
                  <a:lnTo>
                    <a:pt x="42249" y="89781"/>
                  </a:lnTo>
                  <a:lnTo>
                    <a:pt x="52733" y="90556"/>
                  </a:lnTo>
                  <a:lnTo>
                    <a:pt x="60891" y="87564"/>
                  </a:lnTo>
                  <a:lnTo>
                    <a:pt x="73076" y="74880"/>
                  </a:lnTo>
                  <a:lnTo>
                    <a:pt x="79133" y="72433"/>
                  </a:lnTo>
                  <a:lnTo>
                    <a:pt x="85510" y="73142"/>
                  </a:lnTo>
                  <a:lnTo>
                    <a:pt x="92102" y="75954"/>
                  </a:lnTo>
                  <a:lnTo>
                    <a:pt x="102545" y="91557"/>
                  </a:lnTo>
                  <a:lnTo>
                    <a:pt x="121302" y="145847"/>
                  </a:lnTo>
                  <a:lnTo>
                    <a:pt x="124102" y="171364"/>
                  </a:lnTo>
                  <a:lnTo>
                    <a:pt x="119107" y="192063"/>
                  </a:lnTo>
                  <a:lnTo>
                    <a:pt x="114500" y="200858"/>
                  </a:lnTo>
                  <a:lnTo>
                    <a:pt x="100021" y="213751"/>
                  </a:lnTo>
                  <a:lnTo>
                    <a:pt x="80719" y="222210"/>
                  </a:lnTo>
                  <a:lnTo>
                    <a:pt x="33318" y="227641"/>
                  </a:lnTo>
                  <a:lnTo>
                    <a:pt x="0" y="2289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647215" y="2027393"/>
              <a:ext cx="7237" cy="242157"/>
            </a:xfrm>
            <a:custGeom>
              <a:avLst/>
              <a:gdLst/>
              <a:ahLst/>
              <a:cxnLst/>
              <a:rect l="0" t="0" r="0" b="0"/>
              <a:pathLst>
                <a:path w="7237" h="242157">
                  <a:moveTo>
                    <a:pt x="7236" y="0"/>
                  </a:moveTo>
                  <a:lnTo>
                    <a:pt x="0" y="27556"/>
                  </a:lnTo>
                  <a:lnTo>
                    <a:pt x="478" y="83779"/>
                  </a:lnTo>
                  <a:lnTo>
                    <a:pt x="5901" y="140291"/>
                  </a:lnTo>
                  <a:lnTo>
                    <a:pt x="6972" y="195345"/>
                  </a:lnTo>
                  <a:lnTo>
                    <a:pt x="7236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549166" y="2122150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45897" y="3119"/>
                  </a:lnTo>
                  <a:lnTo>
                    <a:pt x="90950" y="9065"/>
                  </a:lnTo>
                  <a:lnTo>
                    <a:pt x="37376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812379" y="1985279"/>
              <a:ext cx="136871" cy="273742"/>
            </a:xfrm>
            <a:custGeom>
              <a:avLst/>
              <a:gdLst/>
              <a:ahLst/>
              <a:cxnLst/>
              <a:rect l="0" t="0" r="0" b="0"/>
              <a:pathLst>
                <a:path w="136871" h="273742">
                  <a:moveTo>
                    <a:pt x="0" y="0"/>
                  </a:moveTo>
                  <a:lnTo>
                    <a:pt x="3119" y="57264"/>
                  </a:lnTo>
                  <a:lnTo>
                    <a:pt x="20243" y="118156"/>
                  </a:lnTo>
                  <a:lnTo>
                    <a:pt x="30514" y="174075"/>
                  </a:lnTo>
                  <a:lnTo>
                    <a:pt x="40355" y="236570"/>
                  </a:lnTo>
                  <a:lnTo>
                    <a:pt x="39771" y="241941"/>
                  </a:lnTo>
                  <a:lnTo>
                    <a:pt x="38212" y="242013"/>
                  </a:lnTo>
                  <a:lnTo>
                    <a:pt x="36003" y="238551"/>
                  </a:lnTo>
                  <a:lnTo>
                    <a:pt x="32167" y="186728"/>
                  </a:lnTo>
                  <a:lnTo>
                    <a:pt x="31973" y="173618"/>
                  </a:lnTo>
                  <a:lnTo>
                    <a:pt x="35353" y="163709"/>
                  </a:lnTo>
                  <a:lnTo>
                    <a:pt x="48468" y="149579"/>
                  </a:lnTo>
                  <a:lnTo>
                    <a:pt x="55708" y="147682"/>
                  </a:lnTo>
                  <a:lnTo>
                    <a:pt x="62875" y="148758"/>
                  </a:lnTo>
                  <a:lnTo>
                    <a:pt x="69993" y="151814"/>
                  </a:lnTo>
                  <a:lnTo>
                    <a:pt x="91188" y="172884"/>
                  </a:lnTo>
                  <a:lnTo>
                    <a:pt x="118701" y="232016"/>
                  </a:lnTo>
                  <a:lnTo>
                    <a:pt x="13687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977865" y="2098357"/>
              <a:ext cx="108255" cy="171631"/>
            </a:xfrm>
            <a:custGeom>
              <a:avLst/>
              <a:gdLst/>
              <a:ahLst/>
              <a:cxnLst/>
              <a:rect l="0" t="0" r="0" b="0"/>
              <a:pathLst>
                <a:path w="108255" h="171631">
                  <a:moveTo>
                    <a:pt x="2969" y="108021"/>
                  </a:moveTo>
                  <a:lnTo>
                    <a:pt x="14148" y="96842"/>
                  </a:lnTo>
                  <a:lnTo>
                    <a:pt x="70598" y="67588"/>
                  </a:lnTo>
                  <a:lnTo>
                    <a:pt x="93457" y="47818"/>
                  </a:lnTo>
                  <a:lnTo>
                    <a:pt x="97220" y="39809"/>
                  </a:lnTo>
                  <a:lnTo>
                    <a:pt x="98281" y="21553"/>
                  </a:lnTo>
                  <a:lnTo>
                    <a:pt x="94586" y="14110"/>
                  </a:lnTo>
                  <a:lnTo>
                    <a:pt x="81123" y="2722"/>
                  </a:lnTo>
                  <a:lnTo>
                    <a:pt x="60321" y="0"/>
                  </a:lnTo>
                  <a:lnTo>
                    <a:pt x="37818" y="3860"/>
                  </a:lnTo>
                  <a:lnTo>
                    <a:pt x="20017" y="13374"/>
                  </a:lnTo>
                  <a:lnTo>
                    <a:pt x="7427" y="28521"/>
                  </a:lnTo>
                  <a:lnTo>
                    <a:pt x="2432" y="37473"/>
                  </a:lnTo>
                  <a:lnTo>
                    <a:pt x="0" y="59899"/>
                  </a:lnTo>
                  <a:lnTo>
                    <a:pt x="7972" y="112423"/>
                  </a:lnTo>
                  <a:lnTo>
                    <a:pt x="23039" y="142731"/>
                  </a:lnTo>
                  <a:lnTo>
                    <a:pt x="42321" y="166528"/>
                  </a:lnTo>
                  <a:lnTo>
                    <a:pt x="51431" y="170422"/>
                  </a:lnTo>
                  <a:lnTo>
                    <a:pt x="74031" y="171630"/>
                  </a:lnTo>
                  <a:lnTo>
                    <a:pt x="90314" y="168267"/>
                  </a:lnTo>
                  <a:lnTo>
                    <a:pt x="108254" y="1606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328459" y="1977003"/>
              <a:ext cx="126159" cy="304726"/>
            </a:xfrm>
            <a:custGeom>
              <a:avLst/>
              <a:gdLst/>
              <a:ahLst/>
              <a:cxnLst/>
              <a:rect l="0" t="0" r="0" b="0"/>
              <a:pathLst>
                <a:path w="126159" h="304726">
                  <a:moveTo>
                    <a:pt x="105101" y="218846"/>
                  </a:moveTo>
                  <a:lnTo>
                    <a:pt x="105101" y="196489"/>
                  </a:lnTo>
                  <a:lnTo>
                    <a:pt x="98862" y="179274"/>
                  </a:lnTo>
                  <a:lnTo>
                    <a:pt x="93922" y="171408"/>
                  </a:lnTo>
                  <a:lnTo>
                    <a:pt x="87120" y="167333"/>
                  </a:lnTo>
                  <a:lnTo>
                    <a:pt x="70203" y="165926"/>
                  </a:lnTo>
                  <a:lnTo>
                    <a:pt x="35359" y="171711"/>
                  </a:lnTo>
                  <a:lnTo>
                    <a:pt x="15223" y="183859"/>
                  </a:lnTo>
                  <a:lnTo>
                    <a:pt x="6578" y="192012"/>
                  </a:lnTo>
                  <a:lnTo>
                    <a:pt x="1984" y="202126"/>
                  </a:lnTo>
                  <a:lnTo>
                    <a:pt x="0" y="225843"/>
                  </a:lnTo>
                  <a:lnTo>
                    <a:pt x="5459" y="259914"/>
                  </a:lnTo>
                  <a:lnTo>
                    <a:pt x="20076" y="286647"/>
                  </a:lnTo>
                  <a:lnTo>
                    <a:pt x="35726" y="298893"/>
                  </a:lnTo>
                  <a:lnTo>
                    <a:pt x="44813" y="303796"/>
                  </a:lnTo>
                  <a:lnTo>
                    <a:pt x="53211" y="304725"/>
                  </a:lnTo>
                  <a:lnTo>
                    <a:pt x="68780" y="299519"/>
                  </a:lnTo>
                  <a:lnTo>
                    <a:pt x="90700" y="277844"/>
                  </a:lnTo>
                  <a:lnTo>
                    <a:pt x="110662" y="230673"/>
                  </a:lnTo>
                  <a:lnTo>
                    <a:pt x="122750" y="176295"/>
                  </a:lnTo>
                  <a:lnTo>
                    <a:pt x="122029" y="137608"/>
                  </a:lnTo>
                  <a:lnTo>
                    <a:pt x="116894" y="87506"/>
                  </a:lnTo>
                  <a:lnTo>
                    <a:pt x="108643" y="32549"/>
                  </a:lnTo>
                  <a:lnTo>
                    <a:pt x="106150" y="0"/>
                  </a:lnTo>
                  <a:lnTo>
                    <a:pt x="105239" y="43350"/>
                  </a:lnTo>
                  <a:lnTo>
                    <a:pt x="113534" y="99519"/>
                  </a:lnTo>
                  <a:lnTo>
                    <a:pt x="123318" y="158794"/>
                  </a:lnTo>
                  <a:lnTo>
                    <a:pt x="125317" y="209242"/>
                  </a:lnTo>
                  <a:lnTo>
                    <a:pt x="125909" y="251875"/>
                  </a:lnTo>
                  <a:lnTo>
                    <a:pt x="126158" y="2820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529612" y="2090620"/>
              <a:ext cx="99249" cy="178930"/>
            </a:xfrm>
            <a:custGeom>
              <a:avLst/>
              <a:gdLst/>
              <a:ahLst/>
              <a:cxnLst/>
              <a:rect l="0" t="0" r="0" b="0"/>
              <a:pathLst>
                <a:path w="99249" h="178930">
                  <a:moveTo>
                    <a:pt x="9233" y="94701"/>
                  </a:moveTo>
                  <a:lnTo>
                    <a:pt x="31590" y="94701"/>
                  </a:lnTo>
                  <a:lnTo>
                    <a:pt x="62261" y="83522"/>
                  </a:lnTo>
                  <a:lnTo>
                    <a:pt x="87986" y="65392"/>
                  </a:lnTo>
                  <a:lnTo>
                    <a:pt x="96877" y="45800"/>
                  </a:lnTo>
                  <a:lnTo>
                    <a:pt x="99248" y="34024"/>
                  </a:lnTo>
                  <a:lnTo>
                    <a:pt x="98489" y="23834"/>
                  </a:lnTo>
                  <a:lnTo>
                    <a:pt x="91406" y="6272"/>
                  </a:lnTo>
                  <a:lnTo>
                    <a:pt x="83902" y="1823"/>
                  </a:lnTo>
                  <a:lnTo>
                    <a:pt x="63086" y="0"/>
                  </a:lnTo>
                  <a:lnTo>
                    <a:pt x="44476" y="6208"/>
                  </a:lnTo>
                  <a:lnTo>
                    <a:pt x="13465" y="29257"/>
                  </a:lnTo>
                  <a:lnTo>
                    <a:pt x="5264" y="48847"/>
                  </a:lnTo>
                  <a:lnTo>
                    <a:pt x="0" y="99551"/>
                  </a:lnTo>
                  <a:lnTo>
                    <a:pt x="5519" y="120643"/>
                  </a:lnTo>
                  <a:lnTo>
                    <a:pt x="16941" y="137816"/>
                  </a:lnTo>
                  <a:lnTo>
                    <a:pt x="43102" y="159468"/>
                  </a:lnTo>
                  <a:lnTo>
                    <a:pt x="82932" y="1789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689074" y="2111621"/>
              <a:ext cx="91927" cy="147400"/>
            </a:xfrm>
            <a:custGeom>
              <a:avLst/>
              <a:gdLst/>
              <a:ahLst/>
              <a:cxnLst/>
              <a:rect l="0" t="0" r="0" b="0"/>
              <a:pathLst>
                <a:path w="91927" h="147400">
                  <a:moveTo>
                    <a:pt x="91926" y="0"/>
                  </a:moveTo>
                  <a:lnTo>
                    <a:pt x="39221" y="19129"/>
                  </a:lnTo>
                  <a:lnTo>
                    <a:pt x="23268" y="30339"/>
                  </a:lnTo>
                  <a:lnTo>
                    <a:pt x="11499" y="46239"/>
                  </a:lnTo>
                  <a:lnTo>
                    <a:pt x="3538" y="67344"/>
                  </a:lnTo>
                  <a:lnTo>
                    <a:pt x="0" y="96222"/>
                  </a:lnTo>
                  <a:lnTo>
                    <a:pt x="4667" y="119194"/>
                  </a:lnTo>
                  <a:lnTo>
                    <a:pt x="9187" y="128596"/>
                  </a:lnTo>
                  <a:lnTo>
                    <a:pt x="16880" y="134864"/>
                  </a:lnTo>
                  <a:lnTo>
                    <a:pt x="47723" y="143685"/>
                  </a:lnTo>
                  <a:lnTo>
                    <a:pt x="8139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865228" y="2143207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886285" y="201686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949456" y="2117977"/>
              <a:ext cx="235562" cy="141044"/>
            </a:xfrm>
            <a:custGeom>
              <a:avLst/>
              <a:gdLst/>
              <a:ahLst/>
              <a:cxnLst/>
              <a:rect l="0" t="0" r="0" b="0"/>
              <a:pathLst>
                <a:path w="235562" h="141044">
                  <a:moveTo>
                    <a:pt x="0" y="25230"/>
                  </a:moveTo>
                  <a:lnTo>
                    <a:pt x="17958" y="79105"/>
                  </a:lnTo>
                  <a:lnTo>
                    <a:pt x="35149" y="130677"/>
                  </a:lnTo>
                  <a:lnTo>
                    <a:pt x="37471" y="132963"/>
                  </a:lnTo>
                  <a:lnTo>
                    <a:pt x="39018" y="129807"/>
                  </a:lnTo>
                  <a:lnTo>
                    <a:pt x="39568" y="113823"/>
                  </a:lnTo>
                  <a:lnTo>
                    <a:pt x="32867" y="52032"/>
                  </a:lnTo>
                  <a:lnTo>
                    <a:pt x="38394" y="30903"/>
                  </a:lnTo>
                  <a:lnTo>
                    <a:pt x="43143" y="21993"/>
                  </a:lnTo>
                  <a:lnTo>
                    <a:pt x="49819" y="17223"/>
                  </a:lnTo>
                  <a:lnTo>
                    <a:pt x="57780" y="15212"/>
                  </a:lnTo>
                  <a:lnTo>
                    <a:pt x="66596" y="15042"/>
                  </a:lnTo>
                  <a:lnTo>
                    <a:pt x="82630" y="21092"/>
                  </a:lnTo>
                  <a:lnTo>
                    <a:pt x="90182" y="25981"/>
                  </a:lnTo>
                  <a:lnTo>
                    <a:pt x="101692" y="40771"/>
                  </a:lnTo>
                  <a:lnTo>
                    <a:pt x="120019" y="82042"/>
                  </a:lnTo>
                  <a:lnTo>
                    <a:pt x="116598" y="47616"/>
                  </a:lnTo>
                  <a:lnTo>
                    <a:pt x="121635" y="15095"/>
                  </a:lnTo>
                  <a:lnTo>
                    <a:pt x="127883" y="7945"/>
                  </a:lnTo>
                  <a:lnTo>
                    <a:pt x="147304" y="0"/>
                  </a:lnTo>
                  <a:lnTo>
                    <a:pt x="168414" y="2708"/>
                  </a:lnTo>
                  <a:lnTo>
                    <a:pt x="196910" y="17387"/>
                  </a:lnTo>
                  <a:lnTo>
                    <a:pt x="204972" y="23511"/>
                  </a:lnTo>
                  <a:lnTo>
                    <a:pt x="217051" y="42793"/>
                  </a:lnTo>
                  <a:lnTo>
                    <a:pt x="234337" y="87711"/>
                  </a:lnTo>
                  <a:lnTo>
                    <a:pt x="235561" y="109151"/>
                  </a:lnTo>
                  <a:lnTo>
                    <a:pt x="231627" y="1410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251579" y="2111343"/>
              <a:ext cx="182189" cy="137150"/>
            </a:xfrm>
            <a:custGeom>
              <a:avLst/>
              <a:gdLst/>
              <a:ahLst/>
              <a:cxnLst/>
              <a:rect l="0" t="0" r="0" b="0"/>
              <a:pathLst>
                <a:path w="182189" h="137150">
                  <a:moveTo>
                    <a:pt x="87432" y="52921"/>
                  </a:moveTo>
                  <a:lnTo>
                    <a:pt x="77857" y="21639"/>
                  </a:lnTo>
                  <a:lnTo>
                    <a:pt x="67188" y="5482"/>
                  </a:lnTo>
                  <a:lnTo>
                    <a:pt x="59898" y="1408"/>
                  </a:lnTo>
                  <a:lnTo>
                    <a:pt x="42439" y="0"/>
                  </a:lnTo>
                  <a:lnTo>
                    <a:pt x="34040" y="3603"/>
                  </a:lnTo>
                  <a:lnTo>
                    <a:pt x="18469" y="16963"/>
                  </a:lnTo>
                  <a:lnTo>
                    <a:pt x="2138" y="44216"/>
                  </a:lnTo>
                  <a:lnTo>
                    <a:pt x="0" y="64260"/>
                  </a:lnTo>
                  <a:lnTo>
                    <a:pt x="8160" y="105723"/>
                  </a:lnTo>
                  <a:lnTo>
                    <a:pt x="13526" y="113859"/>
                  </a:lnTo>
                  <a:lnTo>
                    <a:pt x="28849" y="126018"/>
                  </a:lnTo>
                  <a:lnTo>
                    <a:pt x="37848" y="127388"/>
                  </a:lnTo>
                  <a:lnTo>
                    <a:pt x="57205" y="122672"/>
                  </a:lnTo>
                  <a:lnTo>
                    <a:pt x="71269" y="109658"/>
                  </a:lnTo>
                  <a:lnTo>
                    <a:pt x="76656" y="101274"/>
                  </a:lnTo>
                  <a:lnTo>
                    <a:pt x="86473" y="62385"/>
                  </a:lnTo>
                  <a:lnTo>
                    <a:pt x="89133" y="62740"/>
                  </a:lnTo>
                  <a:lnTo>
                    <a:pt x="126752" y="111693"/>
                  </a:lnTo>
                  <a:lnTo>
                    <a:pt x="152894" y="127787"/>
                  </a:lnTo>
                  <a:lnTo>
                    <a:pt x="182188" y="1371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449610" y="1974751"/>
              <a:ext cx="36801" cy="284270"/>
            </a:xfrm>
            <a:custGeom>
              <a:avLst/>
              <a:gdLst/>
              <a:ahLst/>
              <a:cxnLst/>
              <a:rect l="0" t="0" r="0" b="0"/>
              <a:pathLst>
                <a:path w="36801" h="284270">
                  <a:moveTo>
                    <a:pt x="5214" y="0"/>
                  </a:moveTo>
                  <a:lnTo>
                    <a:pt x="2094" y="48931"/>
                  </a:lnTo>
                  <a:lnTo>
                    <a:pt x="0" y="96776"/>
                  </a:lnTo>
                  <a:lnTo>
                    <a:pt x="6789" y="147997"/>
                  </a:lnTo>
                  <a:lnTo>
                    <a:pt x="16210" y="197099"/>
                  </a:lnTo>
                  <a:lnTo>
                    <a:pt x="32182" y="259099"/>
                  </a:lnTo>
                  <a:lnTo>
                    <a:pt x="3680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751885" y="2120561"/>
              <a:ext cx="116853" cy="293887"/>
            </a:xfrm>
            <a:custGeom>
              <a:avLst/>
              <a:gdLst/>
              <a:ahLst/>
              <a:cxnLst/>
              <a:rect l="0" t="0" r="0" b="0"/>
              <a:pathLst>
                <a:path w="116853" h="293887">
                  <a:moveTo>
                    <a:pt x="8265" y="106874"/>
                  </a:moveTo>
                  <a:lnTo>
                    <a:pt x="11385" y="149566"/>
                  </a:lnTo>
                  <a:lnTo>
                    <a:pt x="17331" y="202394"/>
                  </a:lnTo>
                  <a:lnTo>
                    <a:pt x="26910" y="260750"/>
                  </a:lnTo>
                  <a:lnTo>
                    <a:pt x="35496" y="293886"/>
                  </a:lnTo>
                  <a:lnTo>
                    <a:pt x="36948" y="292380"/>
                  </a:lnTo>
                  <a:lnTo>
                    <a:pt x="37391" y="277059"/>
                  </a:lnTo>
                  <a:lnTo>
                    <a:pt x="28143" y="222682"/>
                  </a:lnTo>
                  <a:lnTo>
                    <a:pt x="12789" y="159732"/>
                  </a:lnTo>
                  <a:lnTo>
                    <a:pt x="3272" y="97991"/>
                  </a:lnTo>
                  <a:lnTo>
                    <a:pt x="0" y="47321"/>
                  </a:lnTo>
                  <a:lnTo>
                    <a:pt x="3812" y="24254"/>
                  </a:lnTo>
                  <a:lnTo>
                    <a:pt x="8806" y="15529"/>
                  </a:lnTo>
                  <a:lnTo>
                    <a:pt x="23713" y="2715"/>
                  </a:lnTo>
                  <a:lnTo>
                    <a:pt x="32602" y="0"/>
                  </a:lnTo>
                  <a:lnTo>
                    <a:pt x="51837" y="103"/>
                  </a:lnTo>
                  <a:lnTo>
                    <a:pt x="68966" y="7168"/>
                  </a:lnTo>
                  <a:lnTo>
                    <a:pt x="84376" y="19276"/>
                  </a:lnTo>
                  <a:lnTo>
                    <a:pt x="105036" y="45824"/>
                  </a:lnTo>
                  <a:lnTo>
                    <a:pt x="114836" y="65703"/>
                  </a:lnTo>
                  <a:lnTo>
                    <a:pt x="116852" y="86236"/>
                  </a:lnTo>
                  <a:lnTo>
                    <a:pt x="115751" y="96625"/>
                  </a:lnTo>
                  <a:lnTo>
                    <a:pt x="110338" y="103551"/>
                  </a:lnTo>
                  <a:lnTo>
                    <a:pt x="91846" y="111246"/>
                  </a:lnTo>
                  <a:lnTo>
                    <a:pt x="60908" y="1174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913626" y="2127089"/>
              <a:ext cx="120604" cy="142915"/>
            </a:xfrm>
            <a:custGeom>
              <a:avLst/>
              <a:gdLst/>
              <a:ahLst/>
              <a:cxnLst/>
              <a:rect l="0" t="0" r="0" b="0"/>
              <a:pathLst>
                <a:path w="120604" h="142915">
                  <a:moveTo>
                    <a:pt x="88680" y="5589"/>
                  </a:moveTo>
                  <a:lnTo>
                    <a:pt x="71912" y="0"/>
                  </a:lnTo>
                  <a:lnTo>
                    <a:pt x="54322" y="376"/>
                  </a:lnTo>
                  <a:lnTo>
                    <a:pt x="34805" y="5612"/>
                  </a:lnTo>
                  <a:lnTo>
                    <a:pt x="14432" y="15738"/>
                  </a:lnTo>
                  <a:lnTo>
                    <a:pt x="7596" y="24053"/>
                  </a:lnTo>
                  <a:lnTo>
                    <a:pt x="0" y="45771"/>
                  </a:lnTo>
                  <a:lnTo>
                    <a:pt x="1313" y="84305"/>
                  </a:lnTo>
                  <a:lnTo>
                    <a:pt x="9296" y="105305"/>
                  </a:lnTo>
                  <a:lnTo>
                    <a:pt x="33485" y="137850"/>
                  </a:lnTo>
                  <a:lnTo>
                    <a:pt x="41354" y="141726"/>
                  </a:lnTo>
                  <a:lnTo>
                    <a:pt x="59458" y="142914"/>
                  </a:lnTo>
                  <a:lnTo>
                    <a:pt x="89380" y="137005"/>
                  </a:lnTo>
                  <a:lnTo>
                    <a:pt x="106928" y="121708"/>
                  </a:lnTo>
                  <a:lnTo>
                    <a:pt x="114883" y="111078"/>
                  </a:lnTo>
                  <a:lnTo>
                    <a:pt x="120603" y="86788"/>
                  </a:lnTo>
                  <a:lnTo>
                    <a:pt x="118076" y="62735"/>
                  </a:lnTo>
                  <a:lnTo>
                    <a:pt x="99208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133111" y="2164264"/>
              <a:ext cx="6066" cy="105286"/>
            </a:xfrm>
            <a:custGeom>
              <a:avLst/>
              <a:gdLst/>
              <a:ahLst/>
              <a:cxnLst/>
              <a:rect l="0" t="0" r="0" b="0"/>
              <a:pathLst>
                <a:path w="6066" h="105286">
                  <a:moveTo>
                    <a:pt x="6065" y="0"/>
                  </a:moveTo>
                  <a:lnTo>
                    <a:pt x="0" y="33622"/>
                  </a:lnTo>
                  <a:lnTo>
                    <a:pt x="4520" y="79084"/>
                  </a:lnTo>
                  <a:lnTo>
                    <a:pt x="6065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139176" y="20484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212876" y="2123173"/>
              <a:ext cx="115814" cy="156905"/>
            </a:xfrm>
            <a:custGeom>
              <a:avLst/>
              <a:gdLst/>
              <a:ahLst/>
              <a:cxnLst/>
              <a:rect l="0" t="0" r="0" b="0"/>
              <a:pathLst>
                <a:path w="115814" h="156905">
                  <a:moveTo>
                    <a:pt x="0" y="62148"/>
                  </a:moveTo>
                  <a:lnTo>
                    <a:pt x="5589" y="124240"/>
                  </a:lnTo>
                  <a:lnTo>
                    <a:pt x="7236" y="126940"/>
                  </a:lnTo>
                  <a:lnTo>
                    <a:pt x="8333" y="124059"/>
                  </a:lnTo>
                  <a:lnTo>
                    <a:pt x="8383" y="109551"/>
                  </a:lnTo>
                  <a:lnTo>
                    <a:pt x="1335" y="55869"/>
                  </a:lnTo>
                  <a:lnTo>
                    <a:pt x="5984" y="21293"/>
                  </a:lnTo>
                  <a:lnTo>
                    <a:pt x="11009" y="12684"/>
                  </a:lnTo>
                  <a:lnTo>
                    <a:pt x="25950" y="0"/>
                  </a:lnTo>
                  <a:lnTo>
                    <a:pt x="33677" y="828"/>
                  </a:lnTo>
                  <a:lnTo>
                    <a:pt x="41169" y="6060"/>
                  </a:lnTo>
                  <a:lnTo>
                    <a:pt x="84145" y="65889"/>
                  </a:lnTo>
                  <a:lnTo>
                    <a:pt x="109736" y="123255"/>
                  </a:lnTo>
                  <a:lnTo>
                    <a:pt x="115813" y="1569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381332" y="1985279"/>
              <a:ext cx="42115" cy="263214"/>
            </a:xfrm>
            <a:custGeom>
              <a:avLst/>
              <a:gdLst/>
              <a:ahLst/>
              <a:cxnLst/>
              <a:rect l="0" t="0" r="0" b="0"/>
              <a:pathLst>
                <a:path w="42115" h="263214">
                  <a:moveTo>
                    <a:pt x="0" y="0"/>
                  </a:moveTo>
                  <a:lnTo>
                    <a:pt x="3119" y="48931"/>
                  </a:lnTo>
                  <a:lnTo>
                    <a:pt x="14654" y="102472"/>
                  </a:lnTo>
                  <a:lnTo>
                    <a:pt x="19159" y="152805"/>
                  </a:lnTo>
                  <a:lnTo>
                    <a:pt x="29087" y="208648"/>
                  </a:lnTo>
                  <a:lnTo>
                    <a:pt x="42114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318161" y="2069507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52034" y="8334"/>
                  </a:lnTo>
                  <a:lnTo>
                    <a:pt x="100611" y="10095"/>
                  </a:lnTo>
                  <a:lnTo>
                    <a:pt x="39765" y="2192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528731" y="224849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393994" y="2863307"/>
            <a:ext cx="618327" cy="449354"/>
            <a:chOff x="2393994" y="2863307"/>
            <a:chExt cx="618327" cy="449354"/>
          </a:xfrm>
        </p:grpSpPr>
        <p:sp>
          <p:nvSpPr>
            <p:cNvPr id="115" name="Freeform 114"/>
            <p:cNvSpPr/>
            <p:nvPr/>
          </p:nvSpPr>
          <p:spPr>
            <a:xfrm>
              <a:off x="2393994" y="2863307"/>
              <a:ext cx="277481" cy="419763"/>
            </a:xfrm>
            <a:custGeom>
              <a:avLst/>
              <a:gdLst/>
              <a:ahLst/>
              <a:cxnLst/>
              <a:rect l="0" t="0" r="0" b="0"/>
              <a:pathLst>
                <a:path w="277481" h="419763">
                  <a:moveTo>
                    <a:pt x="45853" y="70327"/>
                  </a:moveTo>
                  <a:lnTo>
                    <a:pt x="26725" y="124202"/>
                  </a:lnTo>
                  <a:lnTo>
                    <a:pt x="15515" y="144574"/>
                  </a:lnTo>
                  <a:lnTo>
                    <a:pt x="10420" y="147901"/>
                  </a:lnTo>
                  <a:lnTo>
                    <a:pt x="5854" y="146610"/>
                  </a:lnTo>
                  <a:lnTo>
                    <a:pt x="1640" y="142239"/>
                  </a:lnTo>
                  <a:lnTo>
                    <a:pt x="0" y="135816"/>
                  </a:lnTo>
                  <a:lnTo>
                    <a:pt x="3281" y="110008"/>
                  </a:lnTo>
                  <a:lnTo>
                    <a:pt x="22725" y="49056"/>
                  </a:lnTo>
                  <a:lnTo>
                    <a:pt x="34014" y="28118"/>
                  </a:lnTo>
                  <a:lnTo>
                    <a:pt x="49951" y="13353"/>
                  </a:lnTo>
                  <a:lnTo>
                    <a:pt x="69901" y="4061"/>
                  </a:lnTo>
                  <a:lnTo>
                    <a:pt x="106271" y="0"/>
                  </a:lnTo>
                  <a:lnTo>
                    <a:pt x="128858" y="3195"/>
                  </a:lnTo>
                  <a:lnTo>
                    <a:pt x="147475" y="11635"/>
                  </a:lnTo>
                  <a:lnTo>
                    <a:pt x="178491" y="36116"/>
                  </a:lnTo>
                  <a:lnTo>
                    <a:pt x="200057" y="62140"/>
                  </a:lnTo>
                  <a:lnTo>
                    <a:pt x="215676" y="97667"/>
                  </a:lnTo>
                  <a:lnTo>
                    <a:pt x="223028" y="159998"/>
                  </a:lnTo>
                  <a:lnTo>
                    <a:pt x="224301" y="211280"/>
                  </a:lnTo>
                  <a:lnTo>
                    <a:pt x="221612" y="274771"/>
                  </a:lnTo>
                  <a:lnTo>
                    <a:pt x="205696" y="332733"/>
                  </a:lnTo>
                  <a:lnTo>
                    <a:pt x="181716" y="372374"/>
                  </a:lnTo>
                  <a:lnTo>
                    <a:pt x="154449" y="403081"/>
                  </a:lnTo>
                  <a:lnTo>
                    <a:pt x="127943" y="419005"/>
                  </a:lnTo>
                  <a:lnTo>
                    <a:pt x="118127" y="419762"/>
                  </a:lnTo>
                  <a:lnTo>
                    <a:pt x="97862" y="414365"/>
                  </a:lnTo>
                  <a:lnTo>
                    <a:pt x="66723" y="398172"/>
                  </a:lnTo>
                  <a:lnTo>
                    <a:pt x="52009" y="382152"/>
                  </a:lnTo>
                  <a:lnTo>
                    <a:pt x="46448" y="372967"/>
                  </a:lnTo>
                  <a:lnTo>
                    <a:pt x="43388" y="353402"/>
                  </a:lnTo>
                  <a:lnTo>
                    <a:pt x="44210" y="343272"/>
                  </a:lnTo>
                  <a:lnTo>
                    <a:pt x="48267" y="335348"/>
                  </a:lnTo>
                  <a:lnTo>
                    <a:pt x="62134" y="323425"/>
                  </a:lnTo>
                  <a:lnTo>
                    <a:pt x="83115" y="317346"/>
                  </a:lnTo>
                  <a:lnTo>
                    <a:pt x="106868" y="315814"/>
                  </a:lnTo>
                  <a:lnTo>
                    <a:pt x="166972" y="327421"/>
                  </a:lnTo>
                  <a:lnTo>
                    <a:pt x="224150" y="347306"/>
                  </a:lnTo>
                  <a:lnTo>
                    <a:pt x="277480" y="375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755114" y="2954691"/>
              <a:ext cx="257207" cy="357970"/>
            </a:xfrm>
            <a:custGeom>
              <a:avLst/>
              <a:gdLst/>
              <a:ahLst/>
              <a:cxnLst/>
              <a:rect l="0" t="0" r="0" b="0"/>
              <a:pathLst>
                <a:path w="257207" h="357970">
                  <a:moveTo>
                    <a:pt x="158516" y="0"/>
                  </a:moveTo>
                  <a:lnTo>
                    <a:pt x="121038" y="8333"/>
                  </a:lnTo>
                  <a:lnTo>
                    <a:pt x="69614" y="10095"/>
                  </a:lnTo>
                  <a:lnTo>
                    <a:pt x="28319" y="10400"/>
                  </a:lnTo>
                  <a:lnTo>
                    <a:pt x="17906" y="13952"/>
                  </a:lnTo>
                  <a:lnTo>
                    <a:pt x="3216" y="27258"/>
                  </a:lnTo>
                  <a:lnTo>
                    <a:pt x="0" y="35719"/>
                  </a:lnTo>
                  <a:lnTo>
                    <a:pt x="280" y="90361"/>
                  </a:lnTo>
                  <a:lnTo>
                    <a:pt x="2722" y="96506"/>
                  </a:lnTo>
                  <a:lnTo>
                    <a:pt x="6691" y="98262"/>
                  </a:lnTo>
                  <a:lnTo>
                    <a:pt x="44892" y="89152"/>
                  </a:lnTo>
                  <a:lnTo>
                    <a:pt x="101223" y="99377"/>
                  </a:lnTo>
                  <a:lnTo>
                    <a:pt x="157903" y="119079"/>
                  </a:lnTo>
                  <a:lnTo>
                    <a:pt x="218513" y="158214"/>
                  </a:lnTo>
                  <a:lnTo>
                    <a:pt x="233145" y="173263"/>
                  </a:lnTo>
                  <a:lnTo>
                    <a:pt x="255980" y="221731"/>
                  </a:lnTo>
                  <a:lnTo>
                    <a:pt x="257206" y="242437"/>
                  </a:lnTo>
                  <a:lnTo>
                    <a:pt x="248460" y="289914"/>
                  </a:lnTo>
                  <a:lnTo>
                    <a:pt x="233259" y="319347"/>
                  </a:lnTo>
                  <a:lnTo>
                    <a:pt x="208348" y="342886"/>
                  </a:lnTo>
                  <a:lnTo>
                    <a:pt x="185733" y="351265"/>
                  </a:lnTo>
                  <a:lnTo>
                    <a:pt x="13745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395144" y="2793546"/>
            <a:ext cx="1644622" cy="416001"/>
            <a:chOff x="395144" y="2793546"/>
            <a:chExt cx="1644622" cy="416001"/>
          </a:xfrm>
        </p:grpSpPr>
        <p:sp>
          <p:nvSpPr>
            <p:cNvPr id="118" name="Freeform 117"/>
            <p:cNvSpPr/>
            <p:nvPr/>
          </p:nvSpPr>
          <p:spPr>
            <a:xfrm>
              <a:off x="395144" y="2793546"/>
              <a:ext cx="233803" cy="346263"/>
            </a:xfrm>
            <a:custGeom>
              <a:avLst/>
              <a:gdLst/>
              <a:ahLst/>
              <a:cxnLst/>
              <a:rect l="0" t="0" r="0" b="0"/>
              <a:pathLst>
                <a:path w="233803" h="346263">
                  <a:moveTo>
                    <a:pt x="33760" y="3217"/>
                  </a:moveTo>
                  <a:lnTo>
                    <a:pt x="14632" y="55922"/>
                  </a:lnTo>
                  <a:lnTo>
                    <a:pt x="3422" y="71875"/>
                  </a:lnTo>
                  <a:lnTo>
                    <a:pt x="667" y="73556"/>
                  </a:lnTo>
                  <a:lnTo>
                    <a:pt x="0" y="71166"/>
                  </a:lnTo>
                  <a:lnTo>
                    <a:pt x="7334" y="42116"/>
                  </a:lnTo>
                  <a:lnTo>
                    <a:pt x="22291" y="18382"/>
                  </a:lnTo>
                  <a:lnTo>
                    <a:pt x="38021" y="6838"/>
                  </a:lnTo>
                  <a:lnTo>
                    <a:pt x="47130" y="2121"/>
                  </a:lnTo>
                  <a:lnTo>
                    <a:pt x="69728" y="0"/>
                  </a:lnTo>
                  <a:lnTo>
                    <a:pt x="94200" y="4127"/>
                  </a:lnTo>
                  <a:lnTo>
                    <a:pt x="126538" y="19605"/>
                  </a:lnTo>
                  <a:lnTo>
                    <a:pt x="166398" y="52660"/>
                  </a:lnTo>
                  <a:lnTo>
                    <a:pt x="182375" y="79088"/>
                  </a:lnTo>
                  <a:lnTo>
                    <a:pt x="197084" y="120629"/>
                  </a:lnTo>
                  <a:lnTo>
                    <a:pt x="201202" y="175802"/>
                  </a:lnTo>
                  <a:lnTo>
                    <a:pt x="196427" y="237090"/>
                  </a:lnTo>
                  <a:lnTo>
                    <a:pt x="183049" y="285851"/>
                  </a:lnTo>
                  <a:lnTo>
                    <a:pt x="159089" y="326158"/>
                  </a:lnTo>
                  <a:lnTo>
                    <a:pt x="152408" y="334325"/>
                  </a:lnTo>
                  <a:lnTo>
                    <a:pt x="132506" y="343398"/>
                  </a:lnTo>
                  <a:lnTo>
                    <a:pt x="109233" y="346262"/>
                  </a:lnTo>
                  <a:lnTo>
                    <a:pt x="87191" y="343635"/>
                  </a:lnTo>
                  <a:lnTo>
                    <a:pt x="55051" y="329990"/>
                  </a:lnTo>
                  <a:lnTo>
                    <a:pt x="28890" y="305540"/>
                  </a:lnTo>
                  <a:lnTo>
                    <a:pt x="24664" y="296013"/>
                  </a:lnTo>
                  <a:lnTo>
                    <a:pt x="23089" y="276068"/>
                  </a:lnTo>
                  <a:lnTo>
                    <a:pt x="26646" y="267006"/>
                  </a:lnTo>
                  <a:lnTo>
                    <a:pt x="39957" y="250698"/>
                  </a:lnTo>
                  <a:lnTo>
                    <a:pt x="48420" y="246583"/>
                  </a:lnTo>
                  <a:lnTo>
                    <a:pt x="67182" y="245131"/>
                  </a:lnTo>
                  <a:lnTo>
                    <a:pt x="122294" y="253731"/>
                  </a:lnTo>
                  <a:lnTo>
                    <a:pt x="180340" y="270116"/>
                  </a:lnTo>
                  <a:lnTo>
                    <a:pt x="233802" y="2874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77774" y="2822760"/>
              <a:ext cx="206243" cy="316559"/>
            </a:xfrm>
            <a:custGeom>
              <a:avLst/>
              <a:gdLst/>
              <a:ahLst/>
              <a:cxnLst/>
              <a:rect l="0" t="0" r="0" b="0"/>
              <a:pathLst>
                <a:path w="206243" h="316559">
                  <a:moveTo>
                    <a:pt x="140685" y="5589"/>
                  </a:moveTo>
                  <a:lnTo>
                    <a:pt x="123917" y="0"/>
                  </a:lnTo>
                  <a:lnTo>
                    <a:pt x="106326" y="375"/>
                  </a:lnTo>
                  <a:lnTo>
                    <a:pt x="47686" y="13308"/>
                  </a:lnTo>
                  <a:lnTo>
                    <a:pt x="20583" y="19938"/>
                  </a:lnTo>
                  <a:lnTo>
                    <a:pt x="11484" y="26853"/>
                  </a:lnTo>
                  <a:lnTo>
                    <a:pt x="1374" y="47015"/>
                  </a:lnTo>
                  <a:lnTo>
                    <a:pt x="0" y="68454"/>
                  </a:lnTo>
                  <a:lnTo>
                    <a:pt x="4482" y="128598"/>
                  </a:lnTo>
                  <a:lnTo>
                    <a:pt x="9180" y="151506"/>
                  </a:lnTo>
                  <a:lnTo>
                    <a:pt x="13241" y="156680"/>
                  </a:lnTo>
                  <a:lnTo>
                    <a:pt x="18287" y="157789"/>
                  </a:lnTo>
                  <a:lnTo>
                    <a:pt x="58363" y="147554"/>
                  </a:lnTo>
                  <a:lnTo>
                    <a:pt x="114940" y="152041"/>
                  </a:lnTo>
                  <a:lnTo>
                    <a:pt x="149824" y="163885"/>
                  </a:lnTo>
                  <a:lnTo>
                    <a:pt x="182387" y="182213"/>
                  </a:lnTo>
                  <a:lnTo>
                    <a:pt x="197434" y="198732"/>
                  </a:lnTo>
                  <a:lnTo>
                    <a:pt x="203084" y="208051"/>
                  </a:lnTo>
                  <a:lnTo>
                    <a:pt x="206242" y="230883"/>
                  </a:lnTo>
                  <a:lnTo>
                    <a:pt x="202577" y="255458"/>
                  </a:lnTo>
                  <a:lnTo>
                    <a:pt x="193149" y="278079"/>
                  </a:lnTo>
                  <a:lnTo>
                    <a:pt x="174920" y="296711"/>
                  </a:lnTo>
                  <a:lnTo>
                    <a:pt x="151221" y="310451"/>
                  </a:lnTo>
                  <a:lnTo>
                    <a:pt x="125090" y="316558"/>
                  </a:lnTo>
                  <a:lnTo>
                    <a:pt x="104118" y="316153"/>
                  </a:lnTo>
                  <a:lnTo>
                    <a:pt x="77514" y="310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13215" y="2832811"/>
              <a:ext cx="206663" cy="311394"/>
            </a:xfrm>
            <a:custGeom>
              <a:avLst/>
              <a:gdLst/>
              <a:ahLst/>
              <a:cxnLst/>
              <a:rect l="0" t="0" r="0" b="0"/>
              <a:pathLst>
                <a:path w="206663" h="311394">
                  <a:moveTo>
                    <a:pt x="0" y="6066"/>
                  </a:moveTo>
                  <a:lnTo>
                    <a:pt x="42692" y="2947"/>
                  </a:lnTo>
                  <a:lnTo>
                    <a:pt x="63428" y="0"/>
                  </a:lnTo>
                  <a:lnTo>
                    <a:pt x="111575" y="4522"/>
                  </a:lnTo>
                  <a:lnTo>
                    <a:pt x="171128" y="5761"/>
                  </a:lnTo>
                  <a:lnTo>
                    <a:pt x="193431" y="12170"/>
                  </a:lnTo>
                  <a:lnTo>
                    <a:pt x="202653" y="17154"/>
                  </a:lnTo>
                  <a:lnTo>
                    <a:pt x="206462" y="23987"/>
                  </a:lnTo>
                  <a:lnTo>
                    <a:pt x="206662" y="32051"/>
                  </a:lnTo>
                  <a:lnTo>
                    <a:pt x="191338" y="87651"/>
                  </a:lnTo>
                  <a:lnTo>
                    <a:pt x="166342" y="148178"/>
                  </a:lnTo>
                  <a:lnTo>
                    <a:pt x="143949" y="202940"/>
                  </a:lnTo>
                  <a:lnTo>
                    <a:pt x="127047" y="255698"/>
                  </a:lnTo>
                  <a:lnTo>
                    <a:pt x="105285" y="3113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165899" y="313367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282108" y="2849406"/>
              <a:ext cx="260511" cy="332477"/>
            </a:xfrm>
            <a:custGeom>
              <a:avLst/>
              <a:gdLst/>
              <a:ahLst/>
              <a:cxnLst/>
              <a:rect l="0" t="0" r="0" b="0"/>
              <a:pathLst>
                <a:path w="260511" h="332477">
                  <a:moveTo>
                    <a:pt x="168061" y="0"/>
                  </a:moveTo>
                  <a:lnTo>
                    <a:pt x="125369" y="3119"/>
                  </a:lnTo>
                  <a:lnTo>
                    <a:pt x="64822" y="16788"/>
                  </a:lnTo>
                  <a:lnTo>
                    <a:pt x="26078" y="22132"/>
                  </a:lnTo>
                  <a:lnTo>
                    <a:pt x="7081" y="31673"/>
                  </a:lnTo>
                  <a:lnTo>
                    <a:pt x="2249" y="38663"/>
                  </a:lnTo>
                  <a:lnTo>
                    <a:pt x="0" y="55788"/>
                  </a:lnTo>
                  <a:lnTo>
                    <a:pt x="14293" y="116089"/>
                  </a:lnTo>
                  <a:lnTo>
                    <a:pt x="19926" y="120677"/>
                  </a:lnTo>
                  <a:lnTo>
                    <a:pt x="27190" y="121395"/>
                  </a:lnTo>
                  <a:lnTo>
                    <a:pt x="90645" y="107970"/>
                  </a:lnTo>
                  <a:lnTo>
                    <a:pt x="132254" y="109200"/>
                  </a:lnTo>
                  <a:lnTo>
                    <a:pt x="154486" y="115214"/>
                  </a:lnTo>
                  <a:lnTo>
                    <a:pt x="209816" y="151472"/>
                  </a:lnTo>
                  <a:lnTo>
                    <a:pt x="232425" y="173302"/>
                  </a:lnTo>
                  <a:lnTo>
                    <a:pt x="255031" y="221737"/>
                  </a:lnTo>
                  <a:lnTo>
                    <a:pt x="260510" y="258462"/>
                  </a:lnTo>
                  <a:lnTo>
                    <a:pt x="255553" y="282158"/>
                  </a:lnTo>
                  <a:lnTo>
                    <a:pt x="244381" y="303218"/>
                  </a:lnTo>
                  <a:lnTo>
                    <a:pt x="227717" y="320377"/>
                  </a:lnTo>
                  <a:lnTo>
                    <a:pt x="205493" y="329563"/>
                  </a:lnTo>
                  <a:lnTo>
                    <a:pt x="178848" y="332476"/>
                  </a:lnTo>
                  <a:lnTo>
                    <a:pt x="117203" y="324814"/>
                  </a:lnTo>
                  <a:lnTo>
                    <a:pt x="83191" y="315390"/>
                  </a:lnTo>
                  <a:lnTo>
                    <a:pt x="62776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787080" y="3028390"/>
              <a:ext cx="252686" cy="15991"/>
            </a:xfrm>
            <a:custGeom>
              <a:avLst/>
              <a:gdLst/>
              <a:ahLst/>
              <a:cxnLst/>
              <a:rect l="0" t="0" r="0" b="0"/>
              <a:pathLst>
                <a:path w="252686" h="15991">
                  <a:moveTo>
                    <a:pt x="252685" y="0"/>
                  </a:moveTo>
                  <a:lnTo>
                    <a:pt x="209993" y="3120"/>
                  </a:lnTo>
                  <a:lnTo>
                    <a:pt x="149447" y="9553"/>
                  </a:lnTo>
                  <a:lnTo>
                    <a:pt x="86116" y="15990"/>
                  </a:lnTo>
                  <a:lnTo>
                    <a:pt x="30356" y="128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913423" y="29231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934479" y="31968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7" name="Freeform 126"/>
          <p:cNvSpPr/>
          <p:nvPr/>
        </p:nvSpPr>
        <p:spPr>
          <a:xfrm>
            <a:off x="5411647" y="744469"/>
            <a:ext cx="631711" cy="201988"/>
          </a:xfrm>
          <a:custGeom>
            <a:avLst/>
            <a:gdLst/>
            <a:ahLst/>
            <a:cxnLst/>
            <a:rect l="0" t="0" r="0" b="0"/>
            <a:pathLst>
              <a:path w="631711" h="201988">
                <a:moveTo>
                  <a:pt x="0" y="76753"/>
                </a:moveTo>
                <a:lnTo>
                  <a:pt x="9576" y="100800"/>
                </a:lnTo>
                <a:lnTo>
                  <a:pt x="59898" y="157452"/>
                </a:lnTo>
                <a:lnTo>
                  <a:pt x="86378" y="172934"/>
                </a:lnTo>
                <a:lnTo>
                  <a:pt x="135172" y="187475"/>
                </a:lnTo>
                <a:lnTo>
                  <a:pt x="198201" y="197486"/>
                </a:lnTo>
                <a:lnTo>
                  <a:pt x="250198" y="201987"/>
                </a:lnTo>
                <a:lnTo>
                  <a:pt x="302410" y="199757"/>
                </a:lnTo>
                <a:lnTo>
                  <a:pt x="352454" y="188398"/>
                </a:lnTo>
                <a:lnTo>
                  <a:pt x="406230" y="173719"/>
                </a:lnTo>
                <a:lnTo>
                  <a:pt x="448741" y="149503"/>
                </a:lnTo>
                <a:lnTo>
                  <a:pt x="508722" y="94264"/>
                </a:lnTo>
                <a:lnTo>
                  <a:pt x="528719" y="72063"/>
                </a:lnTo>
                <a:lnTo>
                  <a:pt x="555959" y="29082"/>
                </a:lnTo>
                <a:lnTo>
                  <a:pt x="556643" y="25086"/>
                </a:lnTo>
                <a:lnTo>
                  <a:pt x="553589" y="23591"/>
                </a:lnTo>
                <a:lnTo>
                  <a:pt x="532525" y="27076"/>
                </a:lnTo>
                <a:lnTo>
                  <a:pt x="473394" y="45428"/>
                </a:lnTo>
                <a:lnTo>
                  <a:pt x="462995" y="48851"/>
                </a:lnTo>
                <a:lnTo>
                  <a:pt x="458402" y="48793"/>
                </a:lnTo>
                <a:lnTo>
                  <a:pt x="457680" y="46415"/>
                </a:lnTo>
                <a:lnTo>
                  <a:pt x="459538" y="42490"/>
                </a:lnTo>
                <a:lnTo>
                  <a:pt x="478921" y="25787"/>
                </a:lnTo>
                <a:lnTo>
                  <a:pt x="537405" y="0"/>
                </a:lnTo>
                <a:lnTo>
                  <a:pt x="546613" y="1018"/>
                </a:lnTo>
                <a:lnTo>
                  <a:pt x="563084" y="11508"/>
                </a:lnTo>
                <a:lnTo>
                  <a:pt x="597908" y="66967"/>
                </a:lnTo>
                <a:lnTo>
                  <a:pt x="631710" y="12939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Freeform 127"/>
          <p:cNvSpPr/>
          <p:nvPr/>
        </p:nvSpPr>
        <p:spPr>
          <a:xfrm>
            <a:off x="2979564" y="995267"/>
            <a:ext cx="526426" cy="229329"/>
          </a:xfrm>
          <a:custGeom>
            <a:avLst/>
            <a:gdLst/>
            <a:ahLst/>
            <a:cxnLst/>
            <a:rect l="0" t="0" r="0" b="0"/>
            <a:pathLst>
              <a:path w="526426" h="229329">
                <a:moveTo>
                  <a:pt x="0" y="89168"/>
                </a:moveTo>
                <a:lnTo>
                  <a:pt x="20299" y="143043"/>
                </a:lnTo>
                <a:lnTo>
                  <a:pt x="67322" y="196684"/>
                </a:lnTo>
                <a:lnTo>
                  <a:pt x="97156" y="217471"/>
                </a:lnTo>
                <a:lnTo>
                  <a:pt x="121949" y="227300"/>
                </a:lnTo>
                <a:lnTo>
                  <a:pt x="145447" y="229328"/>
                </a:lnTo>
                <a:lnTo>
                  <a:pt x="207020" y="225302"/>
                </a:lnTo>
                <a:lnTo>
                  <a:pt x="241104" y="216591"/>
                </a:lnTo>
                <a:lnTo>
                  <a:pt x="294660" y="192241"/>
                </a:lnTo>
                <a:lnTo>
                  <a:pt x="344303" y="162114"/>
                </a:lnTo>
                <a:lnTo>
                  <a:pt x="401979" y="113690"/>
                </a:lnTo>
                <a:lnTo>
                  <a:pt x="415744" y="96557"/>
                </a:lnTo>
                <a:lnTo>
                  <a:pt x="450057" y="36250"/>
                </a:lnTo>
                <a:lnTo>
                  <a:pt x="454456" y="25813"/>
                </a:lnTo>
                <a:lnTo>
                  <a:pt x="453879" y="20025"/>
                </a:lnTo>
                <a:lnTo>
                  <a:pt x="449985" y="17336"/>
                </a:lnTo>
                <a:lnTo>
                  <a:pt x="436300" y="17468"/>
                </a:lnTo>
                <a:lnTo>
                  <a:pt x="383189" y="24643"/>
                </a:lnTo>
                <a:lnTo>
                  <a:pt x="348674" y="31185"/>
                </a:lnTo>
                <a:lnTo>
                  <a:pt x="344754" y="30625"/>
                </a:lnTo>
                <a:lnTo>
                  <a:pt x="345649" y="27913"/>
                </a:lnTo>
                <a:lnTo>
                  <a:pt x="349756" y="23765"/>
                </a:lnTo>
                <a:lnTo>
                  <a:pt x="372303" y="12337"/>
                </a:lnTo>
                <a:lnTo>
                  <a:pt x="429975" y="2794"/>
                </a:lnTo>
                <a:lnTo>
                  <a:pt x="441068" y="0"/>
                </a:lnTo>
                <a:lnTo>
                  <a:pt x="449633" y="1647"/>
                </a:lnTo>
                <a:lnTo>
                  <a:pt x="456513" y="6254"/>
                </a:lnTo>
                <a:lnTo>
                  <a:pt x="502080" y="68804"/>
                </a:lnTo>
                <a:lnTo>
                  <a:pt x="520403" y="109192"/>
                </a:lnTo>
                <a:lnTo>
                  <a:pt x="526425" y="14181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7" name="Group 136"/>
          <p:cNvGrpSpPr/>
          <p:nvPr/>
        </p:nvGrpSpPr>
        <p:grpSpPr>
          <a:xfrm>
            <a:off x="6070589" y="2853222"/>
            <a:ext cx="2404852" cy="621183"/>
            <a:chOff x="6070589" y="2853222"/>
            <a:chExt cx="2404852" cy="621183"/>
          </a:xfrm>
        </p:grpSpPr>
        <p:sp>
          <p:nvSpPr>
            <p:cNvPr id="129" name="Freeform 128"/>
            <p:cNvSpPr/>
            <p:nvPr/>
          </p:nvSpPr>
          <p:spPr>
            <a:xfrm>
              <a:off x="6070589" y="3063792"/>
              <a:ext cx="225453" cy="375787"/>
            </a:xfrm>
            <a:custGeom>
              <a:avLst/>
              <a:gdLst/>
              <a:ahLst/>
              <a:cxnLst/>
              <a:rect l="0" t="0" r="0" b="0"/>
              <a:pathLst>
                <a:path w="225453" h="375787">
                  <a:moveTo>
                    <a:pt x="35939" y="0"/>
                  </a:moveTo>
                  <a:lnTo>
                    <a:pt x="27606" y="37478"/>
                  </a:lnTo>
                  <a:lnTo>
                    <a:pt x="17294" y="94146"/>
                  </a:lnTo>
                  <a:lnTo>
                    <a:pt x="10885" y="115542"/>
                  </a:lnTo>
                  <a:lnTo>
                    <a:pt x="7538" y="117972"/>
                  </a:lnTo>
                  <a:lnTo>
                    <a:pt x="4137" y="114913"/>
                  </a:lnTo>
                  <a:lnTo>
                    <a:pt x="700" y="108195"/>
                  </a:lnTo>
                  <a:lnTo>
                    <a:pt x="0" y="91370"/>
                  </a:lnTo>
                  <a:lnTo>
                    <a:pt x="4758" y="72195"/>
                  </a:lnTo>
                  <a:lnTo>
                    <a:pt x="26877" y="34408"/>
                  </a:lnTo>
                  <a:lnTo>
                    <a:pt x="41270" y="19972"/>
                  </a:lnTo>
                  <a:lnTo>
                    <a:pt x="59366" y="9657"/>
                  </a:lnTo>
                  <a:lnTo>
                    <a:pt x="79106" y="7412"/>
                  </a:lnTo>
                  <a:lnTo>
                    <a:pt x="98408" y="11483"/>
                  </a:lnTo>
                  <a:lnTo>
                    <a:pt x="114786" y="21092"/>
                  </a:lnTo>
                  <a:lnTo>
                    <a:pt x="126744" y="36280"/>
                  </a:lnTo>
                  <a:lnTo>
                    <a:pt x="154525" y="98288"/>
                  </a:lnTo>
                  <a:lnTo>
                    <a:pt x="174787" y="151607"/>
                  </a:lnTo>
                  <a:lnTo>
                    <a:pt x="180479" y="214434"/>
                  </a:lnTo>
                  <a:lnTo>
                    <a:pt x="171552" y="273118"/>
                  </a:lnTo>
                  <a:lnTo>
                    <a:pt x="164062" y="299201"/>
                  </a:lnTo>
                  <a:lnTo>
                    <a:pt x="133515" y="348252"/>
                  </a:lnTo>
                  <a:lnTo>
                    <a:pt x="116741" y="362619"/>
                  </a:lnTo>
                  <a:lnTo>
                    <a:pt x="96418" y="371734"/>
                  </a:lnTo>
                  <a:lnTo>
                    <a:pt x="71787" y="375786"/>
                  </a:lnTo>
                  <a:lnTo>
                    <a:pt x="48363" y="371347"/>
                  </a:lnTo>
                  <a:lnTo>
                    <a:pt x="37202" y="366888"/>
                  </a:lnTo>
                  <a:lnTo>
                    <a:pt x="29762" y="359236"/>
                  </a:lnTo>
                  <a:lnTo>
                    <a:pt x="21496" y="338255"/>
                  </a:lnTo>
                  <a:lnTo>
                    <a:pt x="22801" y="328449"/>
                  </a:lnTo>
                  <a:lnTo>
                    <a:pt x="33609" y="311314"/>
                  </a:lnTo>
                  <a:lnTo>
                    <a:pt x="53231" y="302138"/>
                  </a:lnTo>
                  <a:lnTo>
                    <a:pt x="103955" y="296248"/>
                  </a:lnTo>
                  <a:lnTo>
                    <a:pt x="145130" y="306406"/>
                  </a:lnTo>
                  <a:lnTo>
                    <a:pt x="200403" y="331277"/>
                  </a:lnTo>
                  <a:lnTo>
                    <a:pt x="22545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336958" y="3074321"/>
              <a:ext cx="240426" cy="355209"/>
            </a:xfrm>
            <a:custGeom>
              <a:avLst/>
              <a:gdLst/>
              <a:ahLst/>
              <a:cxnLst/>
              <a:rect l="0" t="0" r="0" b="0"/>
              <a:pathLst>
                <a:path w="240426" h="355209">
                  <a:moveTo>
                    <a:pt x="169653" y="0"/>
                  </a:moveTo>
                  <a:lnTo>
                    <a:pt x="115778" y="17958"/>
                  </a:lnTo>
                  <a:lnTo>
                    <a:pt x="85060" y="25858"/>
                  </a:lnTo>
                  <a:lnTo>
                    <a:pt x="27146" y="21920"/>
                  </a:lnTo>
                  <a:lnTo>
                    <a:pt x="17327" y="25142"/>
                  </a:lnTo>
                  <a:lnTo>
                    <a:pt x="3296" y="38080"/>
                  </a:lnTo>
                  <a:lnTo>
                    <a:pt x="257" y="46444"/>
                  </a:lnTo>
                  <a:lnTo>
                    <a:pt x="0" y="65095"/>
                  </a:lnTo>
                  <a:lnTo>
                    <a:pt x="9372" y="127519"/>
                  </a:lnTo>
                  <a:lnTo>
                    <a:pt x="10157" y="141165"/>
                  </a:lnTo>
                  <a:lnTo>
                    <a:pt x="13019" y="147922"/>
                  </a:lnTo>
                  <a:lnTo>
                    <a:pt x="17267" y="150087"/>
                  </a:lnTo>
                  <a:lnTo>
                    <a:pt x="75837" y="132902"/>
                  </a:lnTo>
                  <a:lnTo>
                    <a:pt x="112350" y="133875"/>
                  </a:lnTo>
                  <a:lnTo>
                    <a:pt x="165440" y="145854"/>
                  </a:lnTo>
                  <a:lnTo>
                    <a:pt x="188838" y="156851"/>
                  </a:lnTo>
                  <a:lnTo>
                    <a:pt x="216152" y="181785"/>
                  </a:lnTo>
                  <a:lnTo>
                    <a:pt x="233474" y="211400"/>
                  </a:lnTo>
                  <a:lnTo>
                    <a:pt x="240425" y="247990"/>
                  </a:lnTo>
                  <a:lnTo>
                    <a:pt x="236896" y="282879"/>
                  </a:lnTo>
                  <a:lnTo>
                    <a:pt x="228395" y="301589"/>
                  </a:lnTo>
                  <a:lnTo>
                    <a:pt x="222853" y="309854"/>
                  </a:lnTo>
                  <a:lnTo>
                    <a:pt x="192695" y="332664"/>
                  </a:lnTo>
                  <a:lnTo>
                    <a:pt x="154124" y="348651"/>
                  </a:lnTo>
                  <a:lnTo>
                    <a:pt x="107470" y="355208"/>
                  </a:lnTo>
                  <a:lnTo>
                    <a:pt x="5384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654010" y="2853222"/>
              <a:ext cx="1821431" cy="621183"/>
            </a:xfrm>
            <a:custGeom>
              <a:avLst/>
              <a:gdLst/>
              <a:ahLst/>
              <a:cxnLst/>
              <a:rect l="0" t="0" r="0" b="0"/>
              <a:pathLst>
                <a:path w="1821431" h="621183">
                  <a:moveTo>
                    <a:pt x="0" y="621182"/>
                  </a:moveTo>
                  <a:lnTo>
                    <a:pt x="58563" y="571684"/>
                  </a:lnTo>
                  <a:lnTo>
                    <a:pt x="101679" y="524314"/>
                  </a:lnTo>
                  <a:lnTo>
                    <a:pt x="128524" y="470385"/>
                  </a:lnTo>
                  <a:lnTo>
                    <a:pt x="139011" y="444197"/>
                  </a:lnTo>
                  <a:lnTo>
                    <a:pt x="145742" y="389257"/>
                  </a:lnTo>
                  <a:lnTo>
                    <a:pt x="141482" y="333344"/>
                  </a:lnTo>
                  <a:lnTo>
                    <a:pt x="128207" y="286814"/>
                  </a:lnTo>
                  <a:lnTo>
                    <a:pt x="92260" y="223648"/>
                  </a:lnTo>
                  <a:lnTo>
                    <a:pt x="58164" y="186340"/>
                  </a:lnTo>
                  <a:lnTo>
                    <a:pt x="20067" y="161114"/>
                  </a:lnTo>
                  <a:lnTo>
                    <a:pt x="9869" y="156542"/>
                  </a:lnTo>
                  <a:lnTo>
                    <a:pt x="6579" y="152325"/>
                  </a:lnTo>
                  <a:lnTo>
                    <a:pt x="7896" y="148344"/>
                  </a:lnTo>
                  <a:lnTo>
                    <a:pt x="12283" y="144519"/>
                  </a:lnTo>
                  <a:lnTo>
                    <a:pt x="40814" y="139137"/>
                  </a:lnTo>
                  <a:lnTo>
                    <a:pt x="102919" y="134050"/>
                  </a:lnTo>
                  <a:lnTo>
                    <a:pt x="158110" y="122276"/>
                  </a:lnTo>
                  <a:lnTo>
                    <a:pt x="208154" y="117728"/>
                  </a:lnTo>
                  <a:lnTo>
                    <a:pt x="260027" y="116381"/>
                  </a:lnTo>
                  <a:lnTo>
                    <a:pt x="314316" y="108691"/>
                  </a:lnTo>
                  <a:lnTo>
                    <a:pt x="372006" y="105958"/>
                  </a:lnTo>
                  <a:lnTo>
                    <a:pt x="433792" y="99829"/>
                  </a:lnTo>
                  <a:lnTo>
                    <a:pt x="492226" y="94589"/>
                  </a:lnTo>
                  <a:lnTo>
                    <a:pt x="541768" y="87818"/>
                  </a:lnTo>
                  <a:lnTo>
                    <a:pt x="592322" y="85292"/>
                  </a:lnTo>
                  <a:lnTo>
                    <a:pt x="651919" y="84439"/>
                  </a:lnTo>
                  <a:lnTo>
                    <a:pt x="703162" y="78681"/>
                  </a:lnTo>
                  <a:lnTo>
                    <a:pt x="755485" y="73514"/>
                  </a:lnTo>
                  <a:lnTo>
                    <a:pt x="810881" y="65561"/>
                  </a:lnTo>
                  <a:lnTo>
                    <a:pt x="866883" y="58054"/>
                  </a:lnTo>
                  <a:lnTo>
                    <a:pt x="924175" y="52542"/>
                  </a:lnTo>
                  <a:lnTo>
                    <a:pt x="987486" y="44521"/>
                  </a:lnTo>
                  <a:lnTo>
                    <a:pt x="1045398" y="37001"/>
                  </a:lnTo>
                  <a:lnTo>
                    <a:pt x="1103067" y="32655"/>
                  </a:lnTo>
                  <a:lnTo>
                    <a:pt x="1152477" y="31903"/>
                  </a:lnTo>
                  <a:lnTo>
                    <a:pt x="1202991" y="30510"/>
                  </a:lnTo>
                  <a:lnTo>
                    <a:pt x="1262576" y="23271"/>
                  </a:lnTo>
                  <a:lnTo>
                    <a:pt x="1319405" y="21495"/>
                  </a:lnTo>
                  <a:lnTo>
                    <a:pt x="1367225" y="15598"/>
                  </a:lnTo>
                  <a:lnTo>
                    <a:pt x="1418439" y="12031"/>
                  </a:lnTo>
                  <a:lnTo>
                    <a:pt x="1479741" y="9656"/>
                  </a:lnTo>
                  <a:lnTo>
                    <a:pt x="1536910" y="2254"/>
                  </a:lnTo>
                  <a:lnTo>
                    <a:pt x="1593264" y="446"/>
                  </a:lnTo>
                  <a:lnTo>
                    <a:pt x="1649456" y="88"/>
                  </a:lnTo>
                  <a:lnTo>
                    <a:pt x="1708734" y="18"/>
                  </a:lnTo>
                  <a:lnTo>
                    <a:pt x="1770833" y="4"/>
                  </a:lnTo>
                  <a:lnTo>
                    <a:pt x="182143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956318" y="3110010"/>
              <a:ext cx="266232" cy="317934"/>
            </a:xfrm>
            <a:custGeom>
              <a:avLst/>
              <a:gdLst/>
              <a:ahLst/>
              <a:cxnLst/>
              <a:rect l="0" t="0" r="0" b="0"/>
              <a:pathLst>
                <a:path w="266232" h="317934">
                  <a:moveTo>
                    <a:pt x="13547" y="48539"/>
                  </a:moveTo>
                  <a:lnTo>
                    <a:pt x="2368" y="59717"/>
                  </a:lnTo>
                  <a:lnTo>
                    <a:pt x="245" y="59501"/>
                  </a:lnTo>
                  <a:lnTo>
                    <a:pt x="0" y="55847"/>
                  </a:lnTo>
                  <a:lnTo>
                    <a:pt x="1006" y="49901"/>
                  </a:lnTo>
                  <a:lnTo>
                    <a:pt x="13601" y="30355"/>
                  </a:lnTo>
                  <a:lnTo>
                    <a:pt x="32150" y="9746"/>
                  </a:lnTo>
                  <a:lnTo>
                    <a:pt x="51841" y="2052"/>
                  </a:lnTo>
                  <a:lnTo>
                    <a:pt x="63643" y="0"/>
                  </a:lnTo>
                  <a:lnTo>
                    <a:pt x="86114" y="3959"/>
                  </a:lnTo>
                  <a:lnTo>
                    <a:pt x="115377" y="19342"/>
                  </a:lnTo>
                  <a:lnTo>
                    <a:pt x="153472" y="53533"/>
                  </a:lnTo>
                  <a:lnTo>
                    <a:pt x="167763" y="71815"/>
                  </a:lnTo>
                  <a:lnTo>
                    <a:pt x="183373" y="113017"/>
                  </a:lnTo>
                  <a:lnTo>
                    <a:pt x="189552" y="169766"/>
                  </a:lnTo>
                  <a:lnTo>
                    <a:pt x="177639" y="226850"/>
                  </a:lnTo>
                  <a:lnTo>
                    <a:pt x="163117" y="268334"/>
                  </a:lnTo>
                  <a:lnTo>
                    <a:pt x="132232" y="307608"/>
                  </a:lnTo>
                  <a:lnTo>
                    <a:pt x="112309" y="315759"/>
                  </a:lnTo>
                  <a:lnTo>
                    <a:pt x="100445" y="317933"/>
                  </a:lnTo>
                  <a:lnTo>
                    <a:pt x="81024" y="314108"/>
                  </a:lnTo>
                  <a:lnTo>
                    <a:pt x="72570" y="309813"/>
                  </a:lnTo>
                  <a:lnTo>
                    <a:pt x="66933" y="302270"/>
                  </a:lnTo>
                  <a:lnTo>
                    <a:pt x="60672" y="281411"/>
                  </a:lnTo>
                  <a:lnTo>
                    <a:pt x="61341" y="271637"/>
                  </a:lnTo>
                  <a:lnTo>
                    <a:pt x="68324" y="254538"/>
                  </a:lnTo>
                  <a:lnTo>
                    <a:pt x="90999" y="231758"/>
                  </a:lnTo>
                  <a:lnTo>
                    <a:pt x="125533" y="215780"/>
                  </a:lnTo>
                  <a:lnTo>
                    <a:pt x="170990" y="209226"/>
                  </a:lnTo>
                  <a:lnTo>
                    <a:pt x="221942" y="215417"/>
                  </a:lnTo>
                  <a:lnTo>
                    <a:pt x="251549" y="224586"/>
                  </a:lnTo>
                  <a:lnTo>
                    <a:pt x="266231" y="2380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265246" y="3137492"/>
              <a:ext cx="192197" cy="234553"/>
            </a:xfrm>
            <a:custGeom>
              <a:avLst/>
              <a:gdLst/>
              <a:ahLst/>
              <a:cxnLst/>
              <a:rect l="0" t="0" r="0" b="0"/>
              <a:pathLst>
                <a:path w="192197" h="234553">
                  <a:moveTo>
                    <a:pt x="136288" y="0"/>
                  </a:moveTo>
                  <a:lnTo>
                    <a:pt x="77670" y="0"/>
                  </a:lnTo>
                  <a:lnTo>
                    <a:pt x="25836" y="2340"/>
                  </a:lnTo>
                  <a:lnTo>
                    <a:pt x="6869" y="11178"/>
                  </a:lnTo>
                  <a:lnTo>
                    <a:pt x="2046" y="17981"/>
                  </a:lnTo>
                  <a:lnTo>
                    <a:pt x="0" y="26025"/>
                  </a:lnTo>
                  <a:lnTo>
                    <a:pt x="2709" y="54115"/>
                  </a:lnTo>
                  <a:lnTo>
                    <a:pt x="14105" y="95047"/>
                  </a:lnTo>
                  <a:lnTo>
                    <a:pt x="17398" y="98460"/>
                  </a:lnTo>
                  <a:lnTo>
                    <a:pt x="20763" y="97225"/>
                  </a:lnTo>
                  <a:lnTo>
                    <a:pt x="24176" y="92893"/>
                  </a:lnTo>
                  <a:lnTo>
                    <a:pt x="40447" y="88079"/>
                  </a:lnTo>
                  <a:lnTo>
                    <a:pt x="101266" y="85905"/>
                  </a:lnTo>
                  <a:lnTo>
                    <a:pt x="124232" y="90042"/>
                  </a:lnTo>
                  <a:lnTo>
                    <a:pt x="151302" y="104538"/>
                  </a:lnTo>
                  <a:lnTo>
                    <a:pt x="174142" y="123651"/>
                  </a:lnTo>
                  <a:lnTo>
                    <a:pt x="190137" y="149721"/>
                  </a:lnTo>
                  <a:lnTo>
                    <a:pt x="192196" y="172607"/>
                  </a:lnTo>
                  <a:lnTo>
                    <a:pt x="188042" y="196037"/>
                  </a:lnTo>
                  <a:lnTo>
                    <a:pt x="178397" y="214249"/>
                  </a:lnTo>
                  <a:lnTo>
                    <a:pt x="163192" y="227023"/>
                  </a:lnTo>
                  <a:lnTo>
                    <a:pt x="154224" y="232067"/>
                  </a:lnTo>
                  <a:lnTo>
                    <a:pt x="131781" y="234552"/>
                  </a:lnTo>
                  <a:lnTo>
                    <a:pt x="69014" y="230842"/>
                  </a:lnTo>
                  <a:lnTo>
                    <a:pt x="41531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517347" y="3118305"/>
              <a:ext cx="213076" cy="240286"/>
            </a:xfrm>
            <a:custGeom>
              <a:avLst/>
              <a:gdLst/>
              <a:ahLst/>
              <a:cxnLst/>
              <a:rect l="0" t="0" r="0" b="0"/>
              <a:pathLst>
                <a:path w="213076" h="240286">
                  <a:moveTo>
                    <a:pt x="0" y="19187"/>
                  </a:moveTo>
                  <a:lnTo>
                    <a:pt x="16768" y="13598"/>
                  </a:lnTo>
                  <a:lnTo>
                    <a:pt x="34358" y="13973"/>
                  </a:lnTo>
                  <a:lnTo>
                    <a:pt x="85426" y="18157"/>
                  </a:lnTo>
                  <a:lnTo>
                    <a:pt x="136197" y="10578"/>
                  </a:lnTo>
                  <a:lnTo>
                    <a:pt x="190074" y="935"/>
                  </a:lnTo>
                  <a:lnTo>
                    <a:pt x="203925" y="0"/>
                  </a:lnTo>
                  <a:lnTo>
                    <a:pt x="210819" y="1716"/>
                  </a:lnTo>
                  <a:lnTo>
                    <a:pt x="213075" y="5200"/>
                  </a:lnTo>
                  <a:lnTo>
                    <a:pt x="209344" y="17650"/>
                  </a:lnTo>
                  <a:lnTo>
                    <a:pt x="181408" y="71396"/>
                  </a:lnTo>
                  <a:lnTo>
                    <a:pt x="150375" y="124415"/>
                  </a:lnTo>
                  <a:lnTo>
                    <a:pt x="115151" y="187638"/>
                  </a:lnTo>
                  <a:lnTo>
                    <a:pt x="103821" y="207528"/>
                  </a:lnTo>
                  <a:lnTo>
                    <a:pt x="94756" y="240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822024" y="3337533"/>
              <a:ext cx="21660" cy="18131"/>
            </a:xfrm>
            <a:custGeom>
              <a:avLst/>
              <a:gdLst/>
              <a:ahLst/>
              <a:cxnLst/>
              <a:rect l="0" t="0" r="0" b="0"/>
              <a:pathLst>
                <a:path w="21660" h="18131">
                  <a:moveTo>
                    <a:pt x="11178" y="0"/>
                  </a:moveTo>
                  <a:lnTo>
                    <a:pt x="0" y="11179"/>
                  </a:lnTo>
                  <a:lnTo>
                    <a:pt x="1386" y="14472"/>
                  </a:lnTo>
                  <a:lnTo>
                    <a:pt x="15405" y="18130"/>
                  </a:lnTo>
                  <a:lnTo>
                    <a:pt x="19845" y="15597"/>
                  </a:lnTo>
                  <a:lnTo>
                    <a:pt x="21635" y="10398"/>
                  </a:lnTo>
                  <a:lnTo>
                    <a:pt x="21659" y="3423"/>
                  </a:lnTo>
                  <a:lnTo>
                    <a:pt x="19335" y="1112"/>
                  </a:lnTo>
                  <a:lnTo>
                    <a:pt x="15446" y="1911"/>
                  </a:lnTo>
                  <a:lnTo>
                    <a:pt x="8395" y="5529"/>
                  </a:lnTo>
                  <a:lnTo>
                    <a:pt x="8153" y="485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001658" y="3100317"/>
              <a:ext cx="258948" cy="272416"/>
            </a:xfrm>
            <a:custGeom>
              <a:avLst/>
              <a:gdLst/>
              <a:ahLst/>
              <a:cxnLst/>
              <a:rect l="0" t="0" r="0" b="0"/>
              <a:pathLst>
                <a:path w="258948" h="272416">
                  <a:moveTo>
                    <a:pt x="168456" y="5589"/>
                  </a:moveTo>
                  <a:lnTo>
                    <a:pt x="109839" y="5589"/>
                  </a:lnTo>
                  <a:lnTo>
                    <a:pt x="56835" y="4420"/>
                  </a:lnTo>
                  <a:lnTo>
                    <a:pt x="33449" y="0"/>
                  </a:lnTo>
                  <a:lnTo>
                    <a:pt x="23469" y="693"/>
                  </a:lnTo>
                  <a:lnTo>
                    <a:pt x="6141" y="7703"/>
                  </a:lnTo>
                  <a:lnTo>
                    <a:pt x="1755" y="14017"/>
                  </a:lnTo>
                  <a:lnTo>
                    <a:pt x="0" y="30392"/>
                  </a:lnTo>
                  <a:lnTo>
                    <a:pt x="14655" y="90146"/>
                  </a:lnTo>
                  <a:lnTo>
                    <a:pt x="19129" y="94716"/>
                  </a:lnTo>
                  <a:lnTo>
                    <a:pt x="24451" y="95423"/>
                  </a:lnTo>
                  <a:lnTo>
                    <a:pt x="30339" y="93554"/>
                  </a:lnTo>
                  <a:lnTo>
                    <a:pt x="90632" y="99210"/>
                  </a:lnTo>
                  <a:lnTo>
                    <a:pt x="144461" y="116933"/>
                  </a:lnTo>
                  <a:lnTo>
                    <a:pt x="193915" y="142963"/>
                  </a:lnTo>
                  <a:lnTo>
                    <a:pt x="219283" y="166786"/>
                  </a:lnTo>
                  <a:lnTo>
                    <a:pt x="248816" y="200687"/>
                  </a:lnTo>
                  <a:lnTo>
                    <a:pt x="256814" y="221761"/>
                  </a:lnTo>
                  <a:lnTo>
                    <a:pt x="258947" y="233932"/>
                  </a:lnTo>
                  <a:lnTo>
                    <a:pt x="256859" y="243215"/>
                  </a:lnTo>
                  <a:lnTo>
                    <a:pt x="251958" y="250574"/>
                  </a:lnTo>
                  <a:lnTo>
                    <a:pt x="237153" y="261870"/>
                  </a:lnTo>
                  <a:lnTo>
                    <a:pt x="218875" y="270791"/>
                  </a:lnTo>
                  <a:lnTo>
                    <a:pt x="199053" y="272415"/>
                  </a:lnTo>
                  <a:lnTo>
                    <a:pt x="138863" y="260872"/>
                  </a:lnTo>
                  <a:lnTo>
                    <a:pt x="93287" y="250685"/>
                  </a:lnTo>
                  <a:lnTo>
                    <a:pt x="73699" y="2477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8" name="Freeform 137"/>
          <p:cNvSpPr/>
          <p:nvPr/>
        </p:nvSpPr>
        <p:spPr>
          <a:xfrm>
            <a:off x="7853727" y="2776874"/>
            <a:ext cx="73101" cy="56211"/>
          </a:xfrm>
          <a:custGeom>
            <a:avLst/>
            <a:gdLst/>
            <a:ahLst/>
            <a:cxnLst/>
            <a:rect l="0" t="0" r="0" b="0"/>
            <a:pathLst>
              <a:path w="73101" h="56211">
                <a:moveTo>
                  <a:pt x="63703" y="2649"/>
                </a:moveTo>
                <a:lnTo>
                  <a:pt x="46935" y="8238"/>
                </a:lnTo>
                <a:lnTo>
                  <a:pt x="43166" y="13394"/>
                </a:lnTo>
                <a:lnTo>
                  <a:pt x="41823" y="20341"/>
                </a:lnTo>
                <a:lnTo>
                  <a:pt x="42098" y="28482"/>
                </a:lnTo>
                <a:lnTo>
                  <a:pt x="44620" y="31569"/>
                </a:lnTo>
                <a:lnTo>
                  <a:pt x="48641" y="31288"/>
                </a:lnTo>
                <a:lnTo>
                  <a:pt x="53662" y="28760"/>
                </a:lnTo>
                <a:lnTo>
                  <a:pt x="54670" y="24736"/>
                </a:lnTo>
                <a:lnTo>
                  <a:pt x="53002" y="19713"/>
                </a:lnTo>
                <a:lnTo>
                  <a:pt x="49550" y="14025"/>
                </a:lnTo>
                <a:lnTo>
                  <a:pt x="36355" y="4586"/>
                </a:lnTo>
                <a:lnTo>
                  <a:pt x="27924" y="431"/>
                </a:lnTo>
                <a:lnTo>
                  <a:pt x="19963" y="0"/>
                </a:lnTo>
                <a:lnTo>
                  <a:pt x="4879" y="5761"/>
                </a:lnTo>
                <a:lnTo>
                  <a:pt x="1090" y="11743"/>
                </a:lnTo>
                <a:lnTo>
                  <a:pt x="0" y="27748"/>
                </a:lnTo>
                <a:lnTo>
                  <a:pt x="4856" y="33419"/>
                </a:lnTo>
                <a:lnTo>
                  <a:pt x="22731" y="39721"/>
                </a:lnTo>
                <a:lnTo>
                  <a:pt x="31709" y="39062"/>
                </a:lnTo>
                <a:lnTo>
                  <a:pt x="47924" y="32091"/>
                </a:lnTo>
                <a:lnTo>
                  <a:pt x="50844" y="26956"/>
                </a:lnTo>
                <a:lnTo>
                  <a:pt x="50451" y="21193"/>
                </a:lnTo>
                <a:lnTo>
                  <a:pt x="47849" y="15012"/>
                </a:lnTo>
                <a:lnTo>
                  <a:pt x="42605" y="12061"/>
                </a:lnTo>
                <a:lnTo>
                  <a:pt x="27420" y="11901"/>
                </a:lnTo>
                <a:lnTo>
                  <a:pt x="21967" y="17006"/>
                </a:lnTo>
                <a:lnTo>
                  <a:pt x="15908" y="35156"/>
                </a:lnTo>
                <a:lnTo>
                  <a:pt x="17801" y="43038"/>
                </a:lnTo>
                <a:lnTo>
                  <a:pt x="22573" y="49462"/>
                </a:lnTo>
                <a:lnTo>
                  <a:pt x="29264" y="54915"/>
                </a:lnTo>
                <a:lnTo>
                  <a:pt x="36065" y="56210"/>
                </a:lnTo>
                <a:lnTo>
                  <a:pt x="42938" y="54734"/>
                </a:lnTo>
                <a:lnTo>
                  <a:pt x="63789" y="41478"/>
                </a:lnTo>
                <a:lnTo>
                  <a:pt x="70779" y="35554"/>
                </a:lnTo>
                <a:lnTo>
                  <a:pt x="73100" y="29265"/>
                </a:lnTo>
                <a:lnTo>
                  <a:pt x="72307" y="22733"/>
                </a:lnTo>
                <a:lnTo>
                  <a:pt x="69439" y="16038"/>
                </a:lnTo>
                <a:lnTo>
                  <a:pt x="64018" y="12745"/>
                </a:lnTo>
                <a:lnTo>
                  <a:pt x="32118" y="1317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Freeform 138"/>
          <p:cNvSpPr/>
          <p:nvPr/>
        </p:nvSpPr>
        <p:spPr>
          <a:xfrm>
            <a:off x="7332344" y="2611067"/>
            <a:ext cx="48133" cy="273742"/>
          </a:xfrm>
          <a:custGeom>
            <a:avLst/>
            <a:gdLst/>
            <a:ahLst/>
            <a:cxnLst/>
            <a:rect l="0" t="0" r="0" b="0"/>
            <a:pathLst>
              <a:path w="48133" h="273742">
                <a:moveTo>
                  <a:pt x="48132" y="0"/>
                </a:moveTo>
                <a:lnTo>
                  <a:pt x="31365" y="11178"/>
                </a:lnTo>
                <a:lnTo>
                  <a:pt x="20013" y="29145"/>
                </a:lnTo>
                <a:lnTo>
                  <a:pt x="12238" y="52727"/>
                </a:lnTo>
                <a:lnTo>
                  <a:pt x="7247" y="105995"/>
                </a:lnTo>
                <a:lnTo>
                  <a:pt x="6261" y="161577"/>
                </a:lnTo>
                <a:lnTo>
                  <a:pt x="0" y="216447"/>
                </a:lnTo>
                <a:lnTo>
                  <a:pt x="6018" y="2737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4" name="Group 143"/>
          <p:cNvGrpSpPr/>
          <p:nvPr/>
        </p:nvGrpSpPr>
        <p:grpSpPr>
          <a:xfrm>
            <a:off x="7043565" y="3527046"/>
            <a:ext cx="1379234" cy="852810"/>
            <a:chOff x="7043565" y="3527046"/>
            <a:chExt cx="1379234" cy="852810"/>
          </a:xfrm>
        </p:grpSpPr>
        <p:sp>
          <p:nvSpPr>
            <p:cNvPr id="140" name="Freeform 139"/>
            <p:cNvSpPr/>
            <p:nvPr/>
          </p:nvSpPr>
          <p:spPr>
            <a:xfrm>
              <a:off x="7045795" y="3569160"/>
              <a:ext cx="229398" cy="307653"/>
            </a:xfrm>
            <a:custGeom>
              <a:avLst/>
              <a:gdLst/>
              <a:ahLst/>
              <a:cxnLst/>
              <a:rect l="0" t="0" r="0" b="0"/>
              <a:pathLst>
                <a:path w="229398" h="307653">
                  <a:moveTo>
                    <a:pt x="60940" y="0"/>
                  </a:moveTo>
                  <a:lnTo>
                    <a:pt x="31632" y="34898"/>
                  </a:lnTo>
                  <a:lnTo>
                    <a:pt x="5297" y="95048"/>
                  </a:lnTo>
                  <a:lnTo>
                    <a:pt x="2787" y="97290"/>
                  </a:lnTo>
                  <a:lnTo>
                    <a:pt x="1115" y="94106"/>
                  </a:lnTo>
                  <a:lnTo>
                    <a:pt x="0" y="87304"/>
                  </a:lnTo>
                  <a:lnTo>
                    <a:pt x="1596" y="80430"/>
                  </a:lnTo>
                  <a:lnTo>
                    <a:pt x="15022" y="59576"/>
                  </a:lnTo>
                  <a:lnTo>
                    <a:pt x="34987" y="39749"/>
                  </a:lnTo>
                  <a:lnTo>
                    <a:pt x="52915" y="30145"/>
                  </a:lnTo>
                  <a:lnTo>
                    <a:pt x="72582" y="28216"/>
                  </a:lnTo>
                  <a:lnTo>
                    <a:pt x="93020" y="32428"/>
                  </a:lnTo>
                  <a:lnTo>
                    <a:pt x="113802" y="42099"/>
                  </a:lnTo>
                  <a:lnTo>
                    <a:pt x="139644" y="66286"/>
                  </a:lnTo>
                  <a:lnTo>
                    <a:pt x="165036" y="124557"/>
                  </a:lnTo>
                  <a:lnTo>
                    <a:pt x="170376" y="146606"/>
                  </a:lnTo>
                  <a:lnTo>
                    <a:pt x="164273" y="195595"/>
                  </a:lnTo>
                  <a:lnTo>
                    <a:pt x="151999" y="237719"/>
                  </a:lnTo>
                  <a:lnTo>
                    <a:pt x="126891" y="283393"/>
                  </a:lnTo>
                  <a:lnTo>
                    <a:pt x="110138" y="298698"/>
                  </a:lnTo>
                  <a:lnTo>
                    <a:pt x="100758" y="304417"/>
                  </a:lnTo>
                  <a:lnTo>
                    <a:pt x="80977" y="307652"/>
                  </a:lnTo>
                  <a:lnTo>
                    <a:pt x="70789" y="306877"/>
                  </a:lnTo>
                  <a:lnTo>
                    <a:pt x="65166" y="302850"/>
                  </a:lnTo>
                  <a:lnTo>
                    <a:pt x="62588" y="296657"/>
                  </a:lnTo>
                  <a:lnTo>
                    <a:pt x="62039" y="289018"/>
                  </a:lnTo>
                  <a:lnTo>
                    <a:pt x="67668" y="274292"/>
                  </a:lnTo>
                  <a:lnTo>
                    <a:pt x="72444" y="267089"/>
                  </a:lnTo>
                  <a:lnTo>
                    <a:pt x="87110" y="255967"/>
                  </a:lnTo>
                  <a:lnTo>
                    <a:pt x="106497" y="248294"/>
                  </a:lnTo>
                  <a:lnTo>
                    <a:pt x="157070" y="243368"/>
                  </a:lnTo>
                  <a:lnTo>
                    <a:pt x="195099" y="245635"/>
                  </a:lnTo>
                  <a:lnTo>
                    <a:pt x="229397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332793" y="3527046"/>
              <a:ext cx="155406" cy="252685"/>
            </a:xfrm>
            <a:custGeom>
              <a:avLst/>
              <a:gdLst/>
              <a:ahLst/>
              <a:cxnLst/>
              <a:rect l="0" t="0" r="0" b="0"/>
              <a:pathLst>
                <a:path w="155406" h="252685">
                  <a:moveTo>
                    <a:pt x="100326" y="0"/>
                  </a:moveTo>
                  <a:lnTo>
                    <a:pt x="41709" y="0"/>
                  </a:lnTo>
                  <a:lnTo>
                    <a:pt x="21241" y="6239"/>
                  </a:lnTo>
                  <a:lnTo>
                    <a:pt x="12508" y="11179"/>
                  </a:lnTo>
                  <a:lnTo>
                    <a:pt x="7855" y="17981"/>
                  </a:lnTo>
                  <a:lnTo>
                    <a:pt x="5805" y="34898"/>
                  </a:lnTo>
                  <a:lnTo>
                    <a:pt x="2480" y="96117"/>
                  </a:lnTo>
                  <a:lnTo>
                    <a:pt x="0" y="109702"/>
                  </a:lnTo>
                  <a:lnTo>
                    <a:pt x="687" y="116418"/>
                  </a:lnTo>
                  <a:lnTo>
                    <a:pt x="3484" y="118556"/>
                  </a:lnTo>
                  <a:lnTo>
                    <a:pt x="46889" y="110109"/>
                  </a:lnTo>
                  <a:lnTo>
                    <a:pt x="100222" y="120420"/>
                  </a:lnTo>
                  <a:lnTo>
                    <a:pt x="131880" y="130177"/>
                  </a:lnTo>
                  <a:lnTo>
                    <a:pt x="140080" y="135918"/>
                  </a:lnTo>
                  <a:lnTo>
                    <a:pt x="152309" y="151655"/>
                  </a:lnTo>
                  <a:lnTo>
                    <a:pt x="155405" y="173467"/>
                  </a:lnTo>
                  <a:lnTo>
                    <a:pt x="151712" y="196420"/>
                  </a:lnTo>
                  <a:lnTo>
                    <a:pt x="142271" y="214420"/>
                  </a:lnTo>
                  <a:lnTo>
                    <a:pt x="127157" y="227099"/>
                  </a:lnTo>
                  <a:lnTo>
                    <a:pt x="88859" y="244771"/>
                  </a:lnTo>
                  <a:lnTo>
                    <a:pt x="37155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043565" y="3832373"/>
              <a:ext cx="1379234" cy="147400"/>
            </a:xfrm>
            <a:custGeom>
              <a:avLst/>
              <a:gdLst/>
              <a:ahLst/>
              <a:cxnLst/>
              <a:rect l="0" t="0" r="0" b="0"/>
              <a:pathLst>
                <a:path w="1379234" h="147400">
                  <a:moveTo>
                    <a:pt x="0" y="147399"/>
                  </a:moveTo>
                  <a:lnTo>
                    <a:pt x="58616" y="147399"/>
                  </a:lnTo>
                  <a:lnTo>
                    <a:pt x="113960" y="140163"/>
                  </a:lnTo>
                  <a:lnTo>
                    <a:pt x="173765" y="134401"/>
                  </a:lnTo>
                  <a:lnTo>
                    <a:pt x="231245" y="127934"/>
                  </a:lnTo>
                  <a:lnTo>
                    <a:pt x="283283" y="119421"/>
                  </a:lnTo>
                  <a:lnTo>
                    <a:pt x="337410" y="116525"/>
                  </a:lnTo>
                  <a:lnTo>
                    <a:pt x="399931" y="107502"/>
                  </a:lnTo>
                  <a:lnTo>
                    <a:pt x="453389" y="97621"/>
                  </a:lnTo>
                  <a:lnTo>
                    <a:pt x="514597" y="89733"/>
                  </a:lnTo>
                  <a:lnTo>
                    <a:pt x="565684" y="85859"/>
                  </a:lnTo>
                  <a:lnTo>
                    <a:pt x="628113" y="77314"/>
                  </a:lnTo>
                  <a:lnTo>
                    <a:pt x="678348" y="73600"/>
                  </a:lnTo>
                  <a:lnTo>
                    <a:pt x="730276" y="66781"/>
                  </a:lnTo>
                  <a:lnTo>
                    <a:pt x="782707" y="63071"/>
                  </a:lnTo>
                  <a:lnTo>
                    <a:pt x="835286" y="56252"/>
                  </a:lnTo>
                  <a:lnTo>
                    <a:pt x="887910" y="52542"/>
                  </a:lnTo>
                  <a:lnTo>
                    <a:pt x="940547" y="45724"/>
                  </a:lnTo>
                  <a:lnTo>
                    <a:pt x="993188" y="42013"/>
                  </a:lnTo>
                  <a:lnTo>
                    <a:pt x="1044660" y="35195"/>
                  </a:lnTo>
                  <a:lnTo>
                    <a:pt x="1107687" y="29179"/>
                  </a:lnTo>
                  <a:lnTo>
                    <a:pt x="1161904" y="23463"/>
                  </a:lnTo>
                  <a:lnTo>
                    <a:pt x="1219303" y="18650"/>
                  </a:lnTo>
                  <a:lnTo>
                    <a:pt x="1273355" y="12935"/>
                  </a:lnTo>
                  <a:lnTo>
                    <a:pt x="1323294" y="11242"/>
                  </a:lnTo>
                  <a:lnTo>
                    <a:pt x="1358369" y="7620"/>
                  </a:lnTo>
                  <a:lnTo>
                    <a:pt x="137923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569989" y="4095585"/>
              <a:ext cx="150064" cy="284271"/>
            </a:xfrm>
            <a:custGeom>
              <a:avLst/>
              <a:gdLst/>
              <a:ahLst/>
              <a:cxnLst/>
              <a:rect l="0" t="0" r="0" b="0"/>
              <a:pathLst>
                <a:path w="150064" h="284271">
                  <a:moveTo>
                    <a:pt x="42114" y="0"/>
                  </a:moveTo>
                  <a:lnTo>
                    <a:pt x="100731" y="9065"/>
                  </a:lnTo>
                  <a:lnTo>
                    <a:pt x="141111" y="10095"/>
                  </a:lnTo>
                  <a:lnTo>
                    <a:pt x="147887" y="13749"/>
                  </a:lnTo>
                  <a:lnTo>
                    <a:pt x="150063" y="19695"/>
                  </a:lnTo>
                  <a:lnTo>
                    <a:pt x="146243" y="35660"/>
                  </a:lnTo>
                  <a:lnTo>
                    <a:pt x="111587" y="93945"/>
                  </a:lnTo>
                  <a:lnTo>
                    <a:pt x="87206" y="128608"/>
                  </a:lnTo>
                  <a:lnTo>
                    <a:pt x="58667" y="178113"/>
                  </a:lnTo>
                  <a:lnTo>
                    <a:pt x="34509" y="212824"/>
                  </a:lnTo>
                  <a:lnTo>
                    <a:pt x="18803" y="239704"/>
                  </a:lnTo>
                  <a:lnTo>
                    <a:pt x="8357" y="255104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5" name="Freeform 144"/>
          <p:cNvSpPr/>
          <p:nvPr/>
        </p:nvSpPr>
        <p:spPr>
          <a:xfrm>
            <a:off x="7504510" y="2644116"/>
            <a:ext cx="178969" cy="170106"/>
          </a:xfrm>
          <a:custGeom>
            <a:avLst/>
            <a:gdLst/>
            <a:ahLst/>
            <a:cxnLst/>
            <a:rect l="0" t="0" r="0" b="0"/>
            <a:pathLst>
              <a:path w="178969" h="170106">
                <a:moveTo>
                  <a:pt x="170764" y="9065"/>
                </a:moveTo>
                <a:lnTo>
                  <a:pt x="112148" y="0"/>
                </a:lnTo>
                <a:lnTo>
                  <a:pt x="91680" y="5426"/>
                </a:lnTo>
                <a:lnTo>
                  <a:pt x="46053" y="28473"/>
                </a:lnTo>
                <a:lnTo>
                  <a:pt x="5010" y="85479"/>
                </a:lnTo>
                <a:lnTo>
                  <a:pt x="600" y="95103"/>
                </a:lnTo>
                <a:lnTo>
                  <a:pt x="0" y="105028"/>
                </a:lnTo>
                <a:lnTo>
                  <a:pt x="5571" y="125415"/>
                </a:lnTo>
                <a:lnTo>
                  <a:pt x="21863" y="151034"/>
                </a:lnTo>
                <a:lnTo>
                  <a:pt x="37905" y="163019"/>
                </a:lnTo>
                <a:lnTo>
                  <a:pt x="47097" y="167853"/>
                </a:lnTo>
                <a:lnTo>
                  <a:pt x="69788" y="170105"/>
                </a:lnTo>
                <a:lnTo>
                  <a:pt x="116893" y="162018"/>
                </a:lnTo>
                <a:lnTo>
                  <a:pt x="143754" y="146931"/>
                </a:lnTo>
                <a:lnTo>
                  <a:pt x="156030" y="131170"/>
                </a:lnTo>
                <a:lnTo>
                  <a:pt x="173443" y="92456"/>
                </a:lnTo>
                <a:lnTo>
                  <a:pt x="178968" y="55870"/>
                </a:lnTo>
                <a:lnTo>
                  <a:pt x="174020" y="35327"/>
                </a:lnTo>
                <a:lnTo>
                  <a:pt x="169426" y="26573"/>
                </a:lnTo>
                <a:lnTo>
                  <a:pt x="161683" y="20737"/>
                </a:lnTo>
                <a:lnTo>
                  <a:pt x="140601" y="14252"/>
                </a:lnTo>
                <a:lnTo>
                  <a:pt x="124993" y="14490"/>
                </a:lnTo>
                <a:lnTo>
                  <a:pt x="107593" y="1959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0" name="Group 149"/>
          <p:cNvGrpSpPr/>
          <p:nvPr/>
        </p:nvGrpSpPr>
        <p:grpSpPr>
          <a:xfrm>
            <a:off x="7348891" y="4478683"/>
            <a:ext cx="1221307" cy="926950"/>
            <a:chOff x="7348891" y="4478683"/>
            <a:chExt cx="1221307" cy="926950"/>
          </a:xfrm>
        </p:grpSpPr>
        <p:sp>
          <p:nvSpPr>
            <p:cNvPr id="146" name="Freeform 145"/>
            <p:cNvSpPr/>
            <p:nvPr/>
          </p:nvSpPr>
          <p:spPr>
            <a:xfrm>
              <a:off x="7514064" y="4478683"/>
              <a:ext cx="198292" cy="243711"/>
            </a:xfrm>
            <a:custGeom>
              <a:avLst/>
              <a:gdLst/>
              <a:ahLst/>
              <a:cxnLst/>
              <a:rect l="0" t="0" r="0" b="0"/>
              <a:pathLst>
                <a:path w="198292" h="243711">
                  <a:moveTo>
                    <a:pt x="87511" y="27514"/>
                  </a:moveTo>
                  <a:lnTo>
                    <a:pt x="56228" y="37089"/>
                  </a:lnTo>
                  <a:lnTo>
                    <a:pt x="40072" y="47757"/>
                  </a:lnTo>
                  <a:lnTo>
                    <a:pt x="28213" y="63417"/>
                  </a:lnTo>
                  <a:lnTo>
                    <a:pt x="3623" y="122649"/>
                  </a:lnTo>
                  <a:lnTo>
                    <a:pt x="0" y="133051"/>
                  </a:lnTo>
                  <a:lnTo>
                    <a:pt x="490" y="170048"/>
                  </a:lnTo>
                  <a:lnTo>
                    <a:pt x="13634" y="205057"/>
                  </a:lnTo>
                  <a:lnTo>
                    <a:pt x="37935" y="232067"/>
                  </a:lnTo>
                  <a:lnTo>
                    <a:pt x="60408" y="241259"/>
                  </a:lnTo>
                  <a:lnTo>
                    <a:pt x="72951" y="243710"/>
                  </a:lnTo>
                  <a:lnTo>
                    <a:pt x="96248" y="240194"/>
                  </a:lnTo>
                  <a:lnTo>
                    <a:pt x="139799" y="218873"/>
                  </a:lnTo>
                  <a:lnTo>
                    <a:pt x="166045" y="193397"/>
                  </a:lnTo>
                  <a:lnTo>
                    <a:pt x="183050" y="163622"/>
                  </a:lnTo>
                  <a:lnTo>
                    <a:pt x="194632" y="103308"/>
                  </a:lnTo>
                  <a:lnTo>
                    <a:pt x="198291" y="81087"/>
                  </a:lnTo>
                  <a:lnTo>
                    <a:pt x="196018" y="59513"/>
                  </a:lnTo>
                  <a:lnTo>
                    <a:pt x="187989" y="41346"/>
                  </a:lnTo>
                  <a:lnTo>
                    <a:pt x="163771" y="10619"/>
                  </a:lnTo>
                  <a:lnTo>
                    <a:pt x="144020" y="2457"/>
                  </a:lnTo>
                  <a:lnTo>
                    <a:pt x="120815" y="0"/>
                  </a:lnTo>
                  <a:lnTo>
                    <a:pt x="76982" y="64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348891" y="4864165"/>
              <a:ext cx="1221307" cy="29389"/>
            </a:xfrm>
            <a:custGeom>
              <a:avLst/>
              <a:gdLst/>
              <a:ahLst/>
              <a:cxnLst/>
              <a:rect l="0" t="0" r="0" b="0"/>
              <a:pathLst>
                <a:path w="1221307" h="29389">
                  <a:moveTo>
                    <a:pt x="0" y="0"/>
                  </a:moveTo>
                  <a:lnTo>
                    <a:pt x="11179" y="11179"/>
                  </a:lnTo>
                  <a:lnTo>
                    <a:pt x="29145" y="16667"/>
                  </a:lnTo>
                  <a:lnTo>
                    <a:pt x="92312" y="20480"/>
                  </a:lnTo>
                  <a:lnTo>
                    <a:pt x="147609" y="20943"/>
                  </a:lnTo>
                  <a:lnTo>
                    <a:pt x="195815" y="21024"/>
                  </a:lnTo>
                  <a:lnTo>
                    <a:pt x="251431" y="24167"/>
                  </a:lnTo>
                  <a:lnTo>
                    <a:pt x="304955" y="29388"/>
                  </a:lnTo>
                  <a:lnTo>
                    <a:pt x="364265" y="25563"/>
                  </a:lnTo>
                  <a:lnTo>
                    <a:pt x="415597" y="22392"/>
                  </a:lnTo>
                  <a:lnTo>
                    <a:pt x="469671" y="21453"/>
                  </a:lnTo>
                  <a:lnTo>
                    <a:pt x="530769" y="19966"/>
                  </a:lnTo>
                  <a:lnTo>
                    <a:pt x="590323" y="12740"/>
                  </a:lnTo>
                  <a:lnTo>
                    <a:pt x="652982" y="11184"/>
                  </a:lnTo>
                  <a:lnTo>
                    <a:pt x="709762" y="7603"/>
                  </a:lnTo>
                  <a:lnTo>
                    <a:pt x="765581" y="2253"/>
                  </a:lnTo>
                  <a:lnTo>
                    <a:pt x="810531" y="1001"/>
                  </a:lnTo>
                  <a:lnTo>
                    <a:pt x="857805" y="445"/>
                  </a:lnTo>
                  <a:lnTo>
                    <a:pt x="906112" y="198"/>
                  </a:lnTo>
                  <a:lnTo>
                    <a:pt x="953708" y="1258"/>
                  </a:lnTo>
                  <a:lnTo>
                    <a:pt x="998258" y="5629"/>
                  </a:lnTo>
                  <a:lnTo>
                    <a:pt x="1041455" y="8351"/>
                  </a:lnTo>
                  <a:lnTo>
                    <a:pt x="1102117" y="9884"/>
                  </a:lnTo>
                  <a:lnTo>
                    <a:pt x="1157135" y="10338"/>
                  </a:lnTo>
                  <a:lnTo>
                    <a:pt x="1198003" y="10472"/>
                  </a:lnTo>
                  <a:lnTo>
                    <a:pt x="122130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612103" y="5011565"/>
              <a:ext cx="227912" cy="336913"/>
            </a:xfrm>
            <a:custGeom>
              <a:avLst/>
              <a:gdLst/>
              <a:ahLst/>
              <a:cxnLst/>
              <a:rect l="0" t="0" r="0" b="0"/>
              <a:pathLst>
                <a:path w="227912" h="336913">
                  <a:moveTo>
                    <a:pt x="0" y="0"/>
                  </a:moveTo>
                  <a:lnTo>
                    <a:pt x="63429" y="17958"/>
                  </a:lnTo>
                  <a:lnTo>
                    <a:pt x="115847" y="35149"/>
                  </a:lnTo>
                  <a:lnTo>
                    <a:pt x="166340" y="47974"/>
                  </a:lnTo>
                  <a:lnTo>
                    <a:pt x="205134" y="53599"/>
                  </a:lnTo>
                  <a:lnTo>
                    <a:pt x="224142" y="63206"/>
                  </a:lnTo>
                  <a:lnTo>
                    <a:pt x="227807" y="69043"/>
                  </a:lnTo>
                  <a:lnTo>
                    <a:pt x="227911" y="75274"/>
                  </a:lnTo>
                  <a:lnTo>
                    <a:pt x="221787" y="88437"/>
                  </a:lnTo>
                  <a:lnTo>
                    <a:pt x="171718" y="143916"/>
                  </a:lnTo>
                  <a:lnTo>
                    <a:pt x="113265" y="203746"/>
                  </a:lnTo>
                  <a:lnTo>
                    <a:pt x="87538" y="242887"/>
                  </a:lnTo>
                  <a:lnTo>
                    <a:pt x="71561" y="270838"/>
                  </a:lnTo>
                  <a:lnTo>
                    <a:pt x="55129" y="297057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908366" y="4990507"/>
              <a:ext cx="236603" cy="415126"/>
            </a:xfrm>
            <a:custGeom>
              <a:avLst/>
              <a:gdLst/>
              <a:ahLst/>
              <a:cxnLst/>
              <a:rect l="0" t="0" r="0" b="0"/>
              <a:pathLst>
                <a:path w="236603" h="415126">
                  <a:moveTo>
                    <a:pt x="219634" y="0"/>
                  </a:moveTo>
                  <a:lnTo>
                    <a:pt x="184736" y="29309"/>
                  </a:lnTo>
                  <a:lnTo>
                    <a:pt x="131850" y="51881"/>
                  </a:lnTo>
                  <a:lnTo>
                    <a:pt x="78551" y="60941"/>
                  </a:lnTo>
                  <a:lnTo>
                    <a:pt x="20424" y="74331"/>
                  </a:lnTo>
                  <a:lnTo>
                    <a:pt x="9618" y="77630"/>
                  </a:lnTo>
                  <a:lnTo>
                    <a:pt x="3584" y="83339"/>
                  </a:lnTo>
                  <a:lnTo>
                    <a:pt x="731" y="90654"/>
                  </a:lnTo>
                  <a:lnTo>
                    <a:pt x="0" y="99041"/>
                  </a:lnTo>
                  <a:lnTo>
                    <a:pt x="5425" y="114598"/>
                  </a:lnTo>
                  <a:lnTo>
                    <a:pt x="22384" y="149239"/>
                  </a:lnTo>
                  <a:lnTo>
                    <a:pt x="32222" y="208617"/>
                  </a:lnTo>
                  <a:lnTo>
                    <a:pt x="35031" y="219797"/>
                  </a:lnTo>
                  <a:lnTo>
                    <a:pt x="39243" y="224910"/>
                  </a:lnTo>
                  <a:lnTo>
                    <a:pt x="44391" y="225980"/>
                  </a:lnTo>
                  <a:lnTo>
                    <a:pt x="57520" y="220928"/>
                  </a:lnTo>
                  <a:lnTo>
                    <a:pt x="104656" y="197665"/>
                  </a:lnTo>
                  <a:lnTo>
                    <a:pt x="141242" y="191929"/>
                  </a:lnTo>
                  <a:lnTo>
                    <a:pt x="164906" y="196826"/>
                  </a:lnTo>
                  <a:lnTo>
                    <a:pt x="194839" y="212737"/>
                  </a:lnTo>
                  <a:lnTo>
                    <a:pt x="225915" y="239074"/>
                  </a:lnTo>
                  <a:lnTo>
                    <a:pt x="234123" y="259114"/>
                  </a:lnTo>
                  <a:lnTo>
                    <a:pt x="236602" y="283618"/>
                  </a:lnTo>
                  <a:lnTo>
                    <a:pt x="225653" y="345737"/>
                  </a:lnTo>
                  <a:lnTo>
                    <a:pt x="210238" y="372933"/>
                  </a:lnTo>
                  <a:lnTo>
                    <a:pt x="194401" y="385287"/>
                  </a:lnTo>
                  <a:lnTo>
                    <a:pt x="135040" y="410237"/>
                  </a:lnTo>
                  <a:lnTo>
                    <a:pt x="114186" y="415125"/>
                  </a:lnTo>
                  <a:lnTo>
                    <a:pt x="51178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1" name="Freeform 150"/>
          <p:cNvSpPr/>
          <p:nvPr/>
        </p:nvSpPr>
        <p:spPr>
          <a:xfrm>
            <a:off x="8032024" y="2446723"/>
            <a:ext cx="213579" cy="297088"/>
          </a:xfrm>
          <a:custGeom>
            <a:avLst/>
            <a:gdLst/>
            <a:ahLst/>
            <a:cxnLst/>
            <a:rect l="0" t="0" r="0" b="0"/>
            <a:pathLst>
              <a:path w="213579" h="297088">
                <a:moveTo>
                  <a:pt x="74919" y="16945"/>
                </a:moveTo>
                <a:lnTo>
                  <a:pt x="37833" y="51692"/>
                </a:lnTo>
                <a:lnTo>
                  <a:pt x="19832" y="60854"/>
                </a:lnTo>
                <a:lnTo>
                  <a:pt x="12458" y="60256"/>
                </a:lnTo>
                <a:lnTo>
                  <a:pt x="6372" y="56347"/>
                </a:lnTo>
                <a:lnTo>
                  <a:pt x="1145" y="50232"/>
                </a:lnTo>
                <a:lnTo>
                  <a:pt x="0" y="43816"/>
                </a:lnTo>
                <a:lnTo>
                  <a:pt x="1577" y="37199"/>
                </a:lnTo>
                <a:lnTo>
                  <a:pt x="14973" y="16707"/>
                </a:lnTo>
                <a:lnTo>
                  <a:pt x="20917" y="9767"/>
                </a:lnTo>
                <a:lnTo>
                  <a:pt x="40000" y="2056"/>
                </a:lnTo>
                <a:lnTo>
                  <a:pt x="51639" y="0"/>
                </a:lnTo>
                <a:lnTo>
                  <a:pt x="70811" y="3955"/>
                </a:lnTo>
                <a:lnTo>
                  <a:pt x="102184" y="25557"/>
                </a:lnTo>
                <a:lnTo>
                  <a:pt x="129741" y="60760"/>
                </a:lnTo>
                <a:lnTo>
                  <a:pt x="142504" y="92318"/>
                </a:lnTo>
                <a:lnTo>
                  <a:pt x="145901" y="117515"/>
                </a:lnTo>
                <a:lnTo>
                  <a:pt x="141172" y="138072"/>
                </a:lnTo>
                <a:lnTo>
                  <a:pt x="117222" y="173016"/>
                </a:lnTo>
                <a:lnTo>
                  <a:pt x="118328" y="172465"/>
                </a:lnTo>
                <a:lnTo>
                  <a:pt x="121407" y="169758"/>
                </a:lnTo>
                <a:lnTo>
                  <a:pt x="134184" y="169869"/>
                </a:lnTo>
                <a:lnTo>
                  <a:pt x="170983" y="179473"/>
                </a:lnTo>
                <a:lnTo>
                  <a:pt x="188194" y="192125"/>
                </a:lnTo>
                <a:lnTo>
                  <a:pt x="202472" y="210616"/>
                </a:lnTo>
                <a:lnTo>
                  <a:pt x="212718" y="234432"/>
                </a:lnTo>
                <a:lnTo>
                  <a:pt x="213578" y="244995"/>
                </a:lnTo>
                <a:lnTo>
                  <a:pt x="208295" y="262970"/>
                </a:lnTo>
                <a:lnTo>
                  <a:pt x="192167" y="286243"/>
                </a:lnTo>
                <a:lnTo>
                  <a:pt x="173042" y="294561"/>
                </a:lnTo>
                <a:lnTo>
                  <a:pt x="150115" y="297087"/>
                </a:lnTo>
                <a:lnTo>
                  <a:pt x="90584" y="291760"/>
                </a:lnTo>
                <a:lnTo>
                  <a:pt x="39721" y="282494"/>
                </a:lnTo>
                <a:lnTo>
                  <a:pt x="22276" y="2801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7" name="Group 156"/>
          <p:cNvGrpSpPr/>
          <p:nvPr/>
        </p:nvGrpSpPr>
        <p:grpSpPr>
          <a:xfrm>
            <a:off x="7201492" y="5540185"/>
            <a:ext cx="1042972" cy="858816"/>
            <a:chOff x="7201492" y="5540185"/>
            <a:chExt cx="1042972" cy="858816"/>
          </a:xfrm>
        </p:grpSpPr>
        <p:sp>
          <p:nvSpPr>
            <p:cNvPr id="152" name="Freeform 151"/>
            <p:cNvSpPr/>
            <p:nvPr/>
          </p:nvSpPr>
          <p:spPr>
            <a:xfrm>
              <a:off x="7601575" y="5540185"/>
              <a:ext cx="147107" cy="303132"/>
            </a:xfrm>
            <a:custGeom>
              <a:avLst/>
              <a:gdLst/>
              <a:ahLst/>
              <a:cxnLst/>
              <a:rect l="0" t="0" r="0" b="0"/>
              <a:pathLst>
                <a:path w="147107" h="303132">
                  <a:moveTo>
                    <a:pt x="0" y="8333"/>
                  </a:moveTo>
                  <a:lnTo>
                    <a:pt x="37478" y="0"/>
                  </a:lnTo>
                  <a:lnTo>
                    <a:pt x="72326" y="1574"/>
                  </a:lnTo>
                  <a:lnTo>
                    <a:pt x="131057" y="10952"/>
                  </a:lnTo>
                  <a:lnTo>
                    <a:pt x="145205" y="24705"/>
                  </a:lnTo>
                  <a:lnTo>
                    <a:pt x="147106" y="33286"/>
                  </a:lnTo>
                  <a:lnTo>
                    <a:pt x="133092" y="82545"/>
                  </a:lnTo>
                  <a:lnTo>
                    <a:pt x="104325" y="137862"/>
                  </a:lnTo>
                  <a:lnTo>
                    <a:pt x="77019" y="191457"/>
                  </a:lnTo>
                  <a:lnTo>
                    <a:pt x="42089" y="254861"/>
                  </a:lnTo>
                  <a:lnTo>
                    <a:pt x="0" y="3031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859798" y="5580103"/>
              <a:ext cx="228667" cy="347442"/>
            </a:xfrm>
            <a:custGeom>
              <a:avLst/>
              <a:gdLst/>
              <a:ahLst/>
              <a:cxnLst/>
              <a:rect l="0" t="0" r="0" b="0"/>
              <a:pathLst>
                <a:path w="228667" h="347442">
                  <a:moveTo>
                    <a:pt x="205031" y="0"/>
                  </a:moveTo>
                  <a:lnTo>
                    <a:pt x="156100" y="0"/>
                  </a:lnTo>
                  <a:lnTo>
                    <a:pt x="108255" y="0"/>
                  </a:lnTo>
                  <a:lnTo>
                    <a:pt x="45275" y="0"/>
                  </a:lnTo>
                  <a:lnTo>
                    <a:pt x="22504" y="6239"/>
                  </a:lnTo>
                  <a:lnTo>
                    <a:pt x="13157" y="11179"/>
                  </a:lnTo>
                  <a:lnTo>
                    <a:pt x="6924" y="19151"/>
                  </a:lnTo>
                  <a:lnTo>
                    <a:pt x="0" y="40487"/>
                  </a:lnTo>
                  <a:lnTo>
                    <a:pt x="3524" y="97662"/>
                  </a:lnTo>
                  <a:lnTo>
                    <a:pt x="10289" y="145894"/>
                  </a:lnTo>
                  <a:lnTo>
                    <a:pt x="14371" y="151075"/>
                  </a:lnTo>
                  <a:lnTo>
                    <a:pt x="19432" y="152190"/>
                  </a:lnTo>
                  <a:lnTo>
                    <a:pt x="69428" y="133248"/>
                  </a:lnTo>
                  <a:lnTo>
                    <a:pt x="79534" y="127436"/>
                  </a:lnTo>
                  <a:lnTo>
                    <a:pt x="100122" y="124099"/>
                  </a:lnTo>
                  <a:lnTo>
                    <a:pt x="147524" y="131489"/>
                  </a:lnTo>
                  <a:lnTo>
                    <a:pt x="186306" y="152618"/>
                  </a:lnTo>
                  <a:lnTo>
                    <a:pt x="213911" y="173642"/>
                  </a:lnTo>
                  <a:lnTo>
                    <a:pt x="225745" y="191818"/>
                  </a:lnTo>
                  <a:lnTo>
                    <a:pt x="228666" y="211595"/>
                  </a:lnTo>
                  <a:lnTo>
                    <a:pt x="221007" y="252887"/>
                  </a:lnTo>
                  <a:lnTo>
                    <a:pt x="205995" y="278741"/>
                  </a:lnTo>
                  <a:lnTo>
                    <a:pt x="151549" y="322697"/>
                  </a:lnTo>
                  <a:lnTo>
                    <a:pt x="127839" y="330595"/>
                  </a:lnTo>
                  <a:lnTo>
                    <a:pt x="67918" y="343316"/>
                  </a:lnTo>
                  <a:lnTo>
                    <a:pt x="15518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275192" y="5959129"/>
              <a:ext cx="969272" cy="115815"/>
            </a:xfrm>
            <a:custGeom>
              <a:avLst/>
              <a:gdLst/>
              <a:ahLst/>
              <a:cxnLst/>
              <a:rect l="0" t="0" r="0" b="0"/>
              <a:pathLst>
                <a:path w="969272" h="115815">
                  <a:moveTo>
                    <a:pt x="958093" y="0"/>
                  </a:moveTo>
                  <a:lnTo>
                    <a:pt x="969271" y="11179"/>
                  </a:lnTo>
                  <a:lnTo>
                    <a:pt x="969055" y="15641"/>
                  </a:lnTo>
                  <a:lnTo>
                    <a:pt x="965401" y="19786"/>
                  </a:lnTo>
                  <a:lnTo>
                    <a:pt x="950812" y="27511"/>
                  </a:lnTo>
                  <a:lnTo>
                    <a:pt x="915122" y="37268"/>
                  </a:lnTo>
                  <a:lnTo>
                    <a:pt x="868021" y="40679"/>
                  </a:lnTo>
                  <a:lnTo>
                    <a:pt x="815852" y="42859"/>
                  </a:lnTo>
                  <a:lnTo>
                    <a:pt x="756460" y="49224"/>
                  </a:lnTo>
                  <a:lnTo>
                    <a:pt x="696748" y="52800"/>
                  </a:lnTo>
                  <a:lnTo>
                    <a:pt x="644871" y="59578"/>
                  </a:lnTo>
                  <a:lnTo>
                    <a:pt x="583877" y="63277"/>
                  </a:lnTo>
                  <a:lnTo>
                    <a:pt x="526335" y="71295"/>
                  </a:lnTo>
                  <a:lnTo>
                    <a:pt x="463458" y="80619"/>
                  </a:lnTo>
                  <a:lnTo>
                    <a:pt x="409959" y="86635"/>
                  </a:lnTo>
                  <a:lnTo>
                    <a:pt x="354330" y="93153"/>
                  </a:lnTo>
                  <a:lnTo>
                    <a:pt x="298282" y="95610"/>
                  </a:lnTo>
                  <a:lnTo>
                    <a:pt x="242150" y="103027"/>
                  </a:lnTo>
                  <a:lnTo>
                    <a:pt x="186002" y="104839"/>
                  </a:lnTo>
                  <a:lnTo>
                    <a:pt x="134747" y="112432"/>
                  </a:lnTo>
                  <a:lnTo>
                    <a:pt x="81648" y="114812"/>
                  </a:lnTo>
                  <a:lnTo>
                    <a:pt x="23190" y="115616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826649" y="6159171"/>
              <a:ext cx="242117" cy="239830"/>
            </a:xfrm>
            <a:custGeom>
              <a:avLst/>
              <a:gdLst/>
              <a:ahLst/>
              <a:cxnLst/>
              <a:rect l="0" t="0" r="0" b="0"/>
              <a:pathLst>
                <a:path w="242117" h="239830">
                  <a:moveTo>
                    <a:pt x="153952" y="0"/>
                  </a:moveTo>
                  <a:lnTo>
                    <a:pt x="109989" y="20243"/>
                  </a:lnTo>
                  <a:lnTo>
                    <a:pt x="54093" y="59898"/>
                  </a:lnTo>
                  <a:lnTo>
                    <a:pt x="10231" y="107385"/>
                  </a:lnTo>
                  <a:lnTo>
                    <a:pt x="2339" y="130395"/>
                  </a:lnTo>
                  <a:lnTo>
                    <a:pt x="0" y="155049"/>
                  </a:lnTo>
                  <a:lnTo>
                    <a:pt x="2861" y="177705"/>
                  </a:lnTo>
                  <a:lnTo>
                    <a:pt x="14270" y="196353"/>
                  </a:lnTo>
                  <a:lnTo>
                    <a:pt x="31040" y="211270"/>
                  </a:lnTo>
                  <a:lnTo>
                    <a:pt x="80704" y="234304"/>
                  </a:lnTo>
                  <a:lnTo>
                    <a:pt x="117561" y="239829"/>
                  </a:lnTo>
                  <a:lnTo>
                    <a:pt x="152528" y="235877"/>
                  </a:lnTo>
                  <a:lnTo>
                    <a:pt x="171257" y="227276"/>
                  </a:lnTo>
                  <a:lnTo>
                    <a:pt x="215675" y="194789"/>
                  </a:lnTo>
                  <a:lnTo>
                    <a:pt x="232162" y="165730"/>
                  </a:lnTo>
                  <a:lnTo>
                    <a:pt x="242116" y="129174"/>
                  </a:lnTo>
                  <a:lnTo>
                    <a:pt x="240709" y="106544"/>
                  </a:lnTo>
                  <a:lnTo>
                    <a:pt x="233066" y="87907"/>
                  </a:lnTo>
                  <a:lnTo>
                    <a:pt x="227751" y="79662"/>
                  </a:lnTo>
                  <a:lnTo>
                    <a:pt x="212488" y="67380"/>
                  </a:lnTo>
                  <a:lnTo>
                    <a:pt x="203505" y="62468"/>
                  </a:lnTo>
                  <a:lnTo>
                    <a:pt x="146237" y="53936"/>
                  </a:lnTo>
                  <a:lnTo>
                    <a:pt x="132895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201492" y="5811730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42114"/>
                  </a:moveTo>
                  <a:lnTo>
                    <a:pt x="152035" y="33781"/>
                  </a:lnTo>
                  <a:lnTo>
                    <a:pt x="95367" y="23470"/>
                  </a:lnTo>
                  <a:lnTo>
                    <a:pt x="36605" y="68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8" name="Freeform 157"/>
          <p:cNvSpPr/>
          <p:nvPr/>
        </p:nvSpPr>
        <p:spPr>
          <a:xfrm>
            <a:off x="7148849" y="4706238"/>
            <a:ext cx="115815" cy="1"/>
          </a:xfrm>
          <a:custGeom>
            <a:avLst/>
            <a:gdLst/>
            <a:ahLst/>
            <a:cxnLst/>
            <a:rect l="0" t="0" r="0" b="0"/>
            <a:pathLst>
              <a:path w="115815" h="1">
                <a:moveTo>
                  <a:pt x="115814" y="0"/>
                </a:moveTo>
                <a:lnTo>
                  <a:pt x="57197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2013-10-08T15:15:38Z</dcterms:created>
  <dcterms:modified xsi:type="dcterms:W3CDTF">2013-10-08T15:16:00Z</dcterms:modified>
</cp:coreProperties>
</file>